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sldIdLst>
    <p:sldId id="256" r:id="rId2"/>
  </p:sldIdLst>
  <p:sldSz cx="32918400" cy="21945600"/>
  <p:notesSz cx="5800725" cy="9094788"/>
  <p:embeddedFontLst>
    <p:embeddedFont>
      <p:font typeface="Amaranth" panose="020B0604020202020204" charset="0"/>
      <p:regular r:id="rId3"/>
    </p:embeddedFont>
    <p:embeddedFont>
      <p:font typeface="Titillium Web" panose="00000500000000000000" pitchFamily="2" charset="0"/>
      <p:regular r:id="rId4"/>
      <p:bold r:id="rId5"/>
      <p:italic r:id="rId6"/>
      <p:boldItalic r:id="rId7"/>
    </p:embeddedFont>
  </p:embeddedFontLst>
  <p:custDataLst>
    <p:tags r:id="rId8"/>
  </p:custDataLst>
  <p:defaultTextStyle>
    <a:defPPr>
      <a:defRPr lang="en-US"/>
    </a:defPPr>
    <a:lvl1pPr algn="l" rtl="0" fontAlgn="base">
      <a:spcBef>
        <a:spcPct val="0"/>
      </a:spcBef>
      <a:spcAft>
        <a:spcPct val="0"/>
      </a:spcAft>
      <a:defRPr sz="6642" kern="1200">
        <a:solidFill>
          <a:schemeClr val="tx1"/>
        </a:solidFill>
        <a:latin typeface="Arial"/>
        <a:ea typeface="+mn-ea"/>
        <a:cs typeface="+mn-cs"/>
      </a:defRPr>
    </a:lvl1pPr>
    <a:lvl2pPr marL="326532" algn="l" rtl="0" fontAlgn="base">
      <a:spcBef>
        <a:spcPct val="0"/>
      </a:spcBef>
      <a:spcAft>
        <a:spcPct val="0"/>
      </a:spcAft>
      <a:defRPr sz="6642" kern="1200">
        <a:solidFill>
          <a:schemeClr val="tx1"/>
        </a:solidFill>
        <a:latin typeface="Arial"/>
        <a:ea typeface="+mn-ea"/>
        <a:cs typeface="+mn-cs"/>
      </a:defRPr>
    </a:lvl2pPr>
    <a:lvl3pPr marL="653064" algn="l" rtl="0" fontAlgn="base">
      <a:spcBef>
        <a:spcPct val="0"/>
      </a:spcBef>
      <a:spcAft>
        <a:spcPct val="0"/>
      </a:spcAft>
      <a:defRPr sz="6642" kern="1200">
        <a:solidFill>
          <a:schemeClr val="tx1"/>
        </a:solidFill>
        <a:latin typeface="Arial"/>
        <a:ea typeface="+mn-ea"/>
        <a:cs typeface="+mn-cs"/>
      </a:defRPr>
    </a:lvl3pPr>
    <a:lvl4pPr marL="979597" algn="l" rtl="0" fontAlgn="base">
      <a:spcBef>
        <a:spcPct val="0"/>
      </a:spcBef>
      <a:spcAft>
        <a:spcPct val="0"/>
      </a:spcAft>
      <a:defRPr sz="6642" kern="1200">
        <a:solidFill>
          <a:schemeClr val="tx1"/>
        </a:solidFill>
        <a:latin typeface="Arial"/>
        <a:ea typeface="+mn-ea"/>
        <a:cs typeface="+mn-cs"/>
      </a:defRPr>
    </a:lvl4pPr>
    <a:lvl5pPr marL="1306129" algn="l" rtl="0" fontAlgn="base">
      <a:spcBef>
        <a:spcPct val="0"/>
      </a:spcBef>
      <a:spcAft>
        <a:spcPct val="0"/>
      </a:spcAft>
      <a:defRPr sz="6642" kern="1200">
        <a:solidFill>
          <a:schemeClr val="tx1"/>
        </a:solidFill>
        <a:latin typeface="Arial"/>
        <a:ea typeface="+mn-ea"/>
        <a:cs typeface="+mn-cs"/>
      </a:defRPr>
    </a:lvl5pPr>
    <a:lvl6pPr marL="1632661" algn="l" defTabSz="653064" rtl="0" eaLnBrk="1" latinLnBrk="0" hangingPunct="1">
      <a:defRPr sz="6642" kern="1200">
        <a:solidFill>
          <a:schemeClr val="tx1"/>
        </a:solidFill>
        <a:latin typeface="Arial"/>
        <a:ea typeface="+mn-ea"/>
        <a:cs typeface="+mn-cs"/>
      </a:defRPr>
    </a:lvl6pPr>
    <a:lvl7pPr marL="1959193" algn="l" defTabSz="653064" rtl="0" eaLnBrk="1" latinLnBrk="0" hangingPunct="1">
      <a:defRPr sz="6642" kern="1200">
        <a:solidFill>
          <a:schemeClr val="tx1"/>
        </a:solidFill>
        <a:latin typeface="Arial"/>
        <a:ea typeface="+mn-ea"/>
        <a:cs typeface="+mn-cs"/>
      </a:defRPr>
    </a:lvl7pPr>
    <a:lvl8pPr marL="2285726" algn="l" defTabSz="653064" rtl="0" eaLnBrk="1" latinLnBrk="0" hangingPunct="1">
      <a:defRPr sz="6642" kern="1200">
        <a:solidFill>
          <a:schemeClr val="tx1"/>
        </a:solidFill>
        <a:latin typeface="Arial"/>
        <a:ea typeface="+mn-ea"/>
        <a:cs typeface="+mn-cs"/>
      </a:defRPr>
    </a:lvl8pPr>
    <a:lvl9pPr marL="2612258" algn="l" defTabSz="653064" rtl="0" eaLnBrk="1" latinLnBrk="0" hangingPunct="1">
      <a:defRPr sz="6642" kern="1200">
        <a:solidFill>
          <a:schemeClr val="tx1"/>
        </a:solidFill>
        <a:latin typeface="Arial"/>
        <a:ea typeface="+mn-ea"/>
        <a:cs typeface="+mn-cs"/>
      </a:defRPr>
    </a:lvl9pPr>
  </p:defaultTextStyle>
  <p:extLst>
    <p:ext uri="{EFAFB233-063F-42B5-8137-9DF3F51BA10A}">
      <p15:sldGuideLst xmlns:p15="http://schemas.microsoft.com/office/powerpoint/2012/main">
        <p15:guide id="1" orient="horz" pos="6912" userDrawn="1">
          <p15:clr>
            <a:srgbClr val="A4A3A4"/>
          </p15:clr>
        </p15:guide>
        <p15:guide id="2" pos="10368"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597CED2-CF0C-4241-BAF4-FDB476FBD44C}" v="80" dt="2024-05-29T17:13:00.13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horzBarState="maximized">
    <p:restoredLeft sz="15620"/>
    <p:restoredTop sz="94660"/>
  </p:normalViewPr>
  <p:slideViewPr>
    <p:cSldViewPr snapToGrid="0">
      <p:cViewPr>
        <p:scale>
          <a:sx n="100" d="100"/>
          <a:sy n="100" d="100"/>
        </p:scale>
        <p:origin x="-12821" y="-3091"/>
      </p:cViewPr>
      <p:guideLst>
        <p:guide orient="horz" pos="6912"/>
        <p:guide pos="10368"/>
      </p:guideLst>
    </p:cSldViewPr>
  </p:slideViewPr>
  <p:notesTextViewPr>
    <p:cViewPr>
      <p:scale>
        <a:sx n="100" d="100"/>
        <a:sy n="100" d="100"/>
      </p:scale>
      <p:origin x="0" y="0"/>
    </p:cViewPr>
  </p:notesTextViewPr>
  <p:notesViewPr>
    <p:cSldViewPr>
      <p:cViewPr>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ags" Target="tags/tag1.xml"/><Relationship Id="rId13" Type="http://schemas.microsoft.com/office/2016/11/relationships/changesInfo" Target="changesInfos/changesInfo1.xml"/><Relationship Id="rId3" Type="http://schemas.openxmlformats.org/officeDocument/2006/relationships/font" Target="fonts/font1.fntdata"/><Relationship Id="rId7" Type="http://schemas.openxmlformats.org/officeDocument/2006/relationships/font" Target="fonts/font5.fntdata"/><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font" Target="fonts/font4.fntdata"/><Relationship Id="rId11" Type="http://schemas.openxmlformats.org/officeDocument/2006/relationships/theme" Target="theme/theme1.xml"/><Relationship Id="rId5" Type="http://schemas.openxmlformats.org/officeDocument/2006/relationships/font" Target="fonts/font3.fntdata"/><Relationship Id="rId10" Type="http://schemas.openxmlformats.org/officeDocument/2006/relationships/viewProps" Target="viewProps.xml"/><Relationship Id="rId4" Type="http://schemas.openxmlformats.org/officeDocument/2006/relationships/font" Target="fonts/font2.fntdata"/><Relationship Id="rId9" Type="http://schemas.openxmlformats.org/officeDocument/2006/relationships/presProps" Target="presProps.xml"/><Relationship Id="rId14"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nav Gagvani" userId="c0f92f3d012b9fa0" providerId="LiveId" clId="{3597CED2-CF0C-4241-BAF4-FDB476FBD44C}"/>
    <pc:docChg chg="undo custSel modSld">
      <pc:chgData name="Manav Gagvani" userId="c0f92f3d012b9fa0" providerId="LiveId" clId="{3597CED2-CF0C-4241-BAF4-FDB476FBD44C}" dt="2024-05-29T17:13:00.132" v="218" actId="21"/>
      <pc:docMkLst>
        <pc:docMk/>
      </pc:docMkLst>
      <pc:sldChg chg="addSp delSp modSp mod">
        <pc:chgData name="Manav Gagvani" userId="c0f92f3d012b9fa0" providerId="LiveId" clId="{3597CED2-CF0C-4241-BAF4-FDB476FBD44C}" dt="2024-05-29T17:13:00.132" v="218" actId="21"/>
        <pc:sldMkLst>
          <pc:docMk/>
          <pc:sldMk cId="0" sldId="256"/>
        </pc:sldMkLst>
        <pc:spChg chg="mod">
          <ac:chgData name="Manav Gagvani" userId="c0f92f3d012b9fa0" providerId="LiveId" clId="{3597CED2-CF0C-4241-BAF4-FDB476FBD44C}" dt="2024-04-26T17:04:36.527" v="39" actId="14100"/>
          <ac:spMkLst>
            <pc:docMk/>
            <pc:sldMk cId="0" sldId="256"/>
            <ac:spMk id="2" creationId="{B54AB019-411D-06B8-2F70-85826E2F0A58}"/>
          </ac:spMkLst>
        </pc:spChg>
        <pc:spChg chg="mod">
          <ac:chgData name="Manav Gagvani" userId="c0f92f3d012b9fa0" providerId="LiveId" clId="{3597CED2-CF0C-4241-BAF4-FDB476FBD44C}" dt="2024-04-26T17:02:06.832" v="21" actId="14100"/>
          <ac:spMkLst>
            <pc:docMk/>
            <pc:sldMk cId="0" sldId="256"/>
            <ac:spMk id="5" creationId="{077D1805-9238-E8F2-3815-19E028A9C016}"/>
          </ac:spMkLst>
        </pc:spChg>
        <pc:spChg chg="mod">
          <ac:chgData name="Manav Gagvani" userId="c0f92f3d012b9fa0" providerId="LiveId" clId="{3597CED2-CF0C-4241-BAF4-FDB476FBD44C}" dt="2024-04-26T17:02:12.969" v="22" actId="14100"/>
          <ac:spMkLst>
            <pc:docMk/>
            <pc:sldMk cId="0" sldId="256"/>
            <ac:spMk id="7" creationId="{2E792389-0FB0-5FDD-87D2-54F762E494A6}"/>
          </ac:spMkLst>
        </pc:spChg>
        <pc:spChg chg="mod">
          <ac:chgData name="Manav Gagvani" userId="c0f92f3d012b9fa0" providerId="LiveId" clId="{3597CED2-CF0C-4241-BAF4-FDB476FBD44C}" dt="2024-04-26T17:00:26.395" v="2" actId="123"/>
          <ac:spMkLst>
            <pc:docMk/>
            <pc:sldMk cId="0" sldId="256"/>
            <ac:spMk id="9" creationId="{FBEFEB4B-FDB2-842F-2BB4-204FE2EE9089}"/>
          </ac:spMkLst>
        </pc:spChg>
        <pc:spChg chg="mod">
          <ac:chgData name="Manav Gagvani" userId="c0f92f3d012b9fa0" providerId="LiveId" clId="{3597CED2-CF0C-4241-BAF4-FDB476FBD44C}" dt="2024-04-26T17:02:31.314" v="25" actId="14100"/>
          <ac:spMkLst>
            <pc:docMk/>
            <pc:sldMk cId="0" sldId="256"/>
            <ac:spMk id="12" creationId="{83F252C1-8A7B-F6E0-ECB7-BE1EB953D98F}"/>
          </ac:spMkLst>
        </pc:spChg>
        <pc:spChg chg="mod">
          <ac:chgData name="Manav Gagvani" userId="c0f92f3d012b9fa0" providerId="LiveId" clId="{3597CED2-CF0C-4241-BAF4-FDB476FBD44C}" dt="2024-04-26T17:02:40.709" v="27" actId="14100"/>
          <ac:spMkLst>
            <pc:docMk/>
            <pc:sldMk cId="0" sldId="256"/>
            <ac:spMk id="14" creationId="{95C13701-B769-38ED-D520-B71D229E8F63}"/>
          </ac:spMkLst>
        </pc:spChg>
        <pc:spChg chg="mod">
          <ac:chgData name="Manav Gagvani" userId="c0f92f3d012b9fa0" providerId="LiveId" clId="{3597CED2-CF0C-4241-BAF4-FDB476FBD44C}" dt="2024-04-26T17:04:29.331" v="38" actId="14100"/>
          <ac:spMkLst>
            <pc:docMk/>
            <pc:sldMk cId="0" sldId="256"/>
            <ac:spMk id="15" creationId="{45299676-797C-B249-3130-F32A1CCF3416}"/>
          </ac:spMkLst>
        </pc:spChg>
        <pc:spChg chg="mod">
          <ac:chgData name="Manav Gagvani" userId="c0f92f3d012b9fa0" providerId="LiveId" clId="{3597CED2-CF0C-4241-BAF4-FDB476FBD44C}" dt="2024-04-26T17:04:39.056" v="40" actId="14100"/>
          <ac:spMkLst>
            <pc:docMk/>
            <pc:sldMk cId="0" sldId="256"/>
            <ac:spMk id="17" creationId="{D6283C1D-79A3-1DAE-A010-756758CF8459}"/>
          </ac:spMkLst>
        </pc:spChg>
        <pc:spChg chg="mod">
          <ac:chgData name="Manav Gagvani" userId="c0f92f3d012b9fa0" providerId="LiveId" clId="{3597CED2-CF0C-4241-BAF4-FDB476FBD44C}" dt="2024-04-26T17:04:57.177" v="42" actId="14100"/>
          <ac:spMkLst>
            <pc:docMk/>
            <pc:sldMk cId="0" sldId="256"/>
            <ac:spMk id="18" creationId="{F96CA7F3-65CE-3AD4-5278-81EA676968A9}"/>
          </ac:spMkLst>
        </pc:spChg>
        <pc:spChg chg="mod">
          <ac:chgData name="Manav Gagvani" userId="c0f92f3d012b9fa0" providerId="LiveId" clId="{3597CED2-CF0C-4241-BAF4-FDB476FBD44C}" dt="2024-04-26T17:05:11.395" v="43" actId="14100"/>
          <ac:spMkLst>
            <pc:docMk/>
            <pc:sldMk cId="0" sldId="256"/>
            <ac:spMk id="30" creationId="{182BE5C1-9359-6EF6-28F2-7BD4DE653D4F}"/>
          </ac:spMkLst>
        </pc:spChg>
        <pc:spChg chg="mod">
          <ac:chgData name="Manav Gagvani" userId="c0f92f3d012b9fa0" providerId="LiveId" clId="{3597CED2-CF0C-4241-BAF4-FDB476FBD44C}" dt="2024-05-29T17:00:24.164" v="216" actId="1076"/>
          <ac:spMkLst>
            <pc:docMk/>
            <pc:sldMk cId="0" sldId="256"/>
            <ac:spMk id="32" creationId="{00000000-0000-0000-0000-000000000000}"/>
          </ac:spMkLst>
        </pc:spChg>
        <pc:spChg chg="mod">
          <ac:chgData name="Manav Gagvani" userId="c0f92f3d012b9fa0" providerId="LiveId" clId="{3597CED2-CF0C-4241-BAF4-FDB476FBD44C}" dt="2024-04-26T17:05:36.878" v="47" actId="14100"/>
          <ac:spMkLst>
            <pc:docMk/>
            <pc:sldMk cId="0" sldId="256"/>
            <ac:spMk id="34" creationId="{7F536664-0654-FC5E-6B9F-C2C6025898CF}"/>
          </ac:spMkLst>
        </pc:spChg>
        <pc:spChg chg="mod">
          <ac:chgData name="Manav Gagvani" userId="c0f92f3d012b9fa0" providerId="LiveId" clId="{3597CED2-CF0C-4241-BAF4-FDB476FBD44C}" dt="2024-04-26T17:34:25.335" v="212" actId="20577"/>
          <ac:spMkLst>
            <pc:docMk/>
            <pc:sldMk cId="0" sldId="256"/>
            <ac:spMk id="35" creationId="{30C08963-BE29-4B96-B122-F15F02A3F7E3}"/>
          </ac:spMkLst>
        </pc:spChg>
        <pc:spChg chg="mod">
          <ac:chgData name="Manav Gagvani" userId="c0f92f3d012b9fa0" providerId="LiveId" clId="{3597CED2-CF0C-4241-BAF4-FDB476FBD44C}" dt="2024-04-26T17:05:27.401" v="45" actId="14100"/>
          <ac:spMkLst>
            <pc:docMk/>
            <pc:sldMk cId="0" sldId="256"/>
            <ac:spMk id="39" creationId="{62D65E41-7BC1-4B4D-9C1B-6ED3152D12D0}"/>
          </ac:spMkLst>
        </pc:spChg>
        <pc:spChg chg="mod">
          <ac:chgData name="Manav Gagvani" userId="c0f92f3d012b9fa0" providerId="LiveId" clId="{3597CED2-CF0C-4241-BAF4-FDB476FBD44C}" dt="2024-04-26T17:07:53.772" v="100" actId="6549"/>
          <ac:spMkLst>
            <pc:docMk/>
            <pc:sldMk cId="0" sldId="256"/>
            <ac:spMk id="40" creationId="{1BE2E3E2-A6A2-7DE3-2DEA-066C4E59C5B7}"/>
          </ac:spMkLst>
        </pc:spChg>
        <pc:spChg chg="mod">
          <ac:chgData name="Manav Gagvani" userId="c0f92f3d012b9fa0" providerId="LiveId" clId="{3597CED2-CF0C-4241-BAF4-FDB476FBD44C}" dt="2024-04-26T17:41:06.285" v="214" actId="14100"/>
          <ac:spMkLst>
            <pc:docMk/>
            <pc:sldMk cId="0" sldId="256"/>
            <ac:spMk id="48" creationId="{C5C78459-FAFA-3988-D8AC-DACA1A54D4E8}"/>
          </ac:spMkLst>
        </pc:spChg>
        <pc:spChg chg="mod">
          <ac:chgData name="Manav Gagvani" userId="c0f92f3d012b9fa0" providerId="LiveId" clId="{3597CED2-CF0C-4241-BAF4-FDB476FBD44C}" dt="2024-04-26T17:12:33.108" v="153" actId="14100"/>
          <ac:spMkLst>
            <pc:docMk/>
            <pc:sldMk cId="0" sldId="256"/>
            <ac:spMk id="52" creationId="{3EF8BFFB-43C2-6125-D492-DF95B6D1EE46}"/>
          </ac:spMkLst>
        </pc:spChg>
        <pc:spChg chg="mod">
          <ac:chgData name="Manav Gagvani" userId="c0f92f3d012b9fa0" providerId="LiveId" clId="{3597CED2-CF0C-4241-BAF4-FDB476FBD44C}" dt="2024-04-26T17:12:59.568" v="164" actId="1037"/>
          <ac:spMkLst>
            <pc:docMk/>
            <pc:sldMk cId="0" sldId="256"/>
            <ac:spMk id="58" creationId="{913B6960-E02B-0E45-93E9-2CB838C3B598}"/>
          </ac:spMkLst>
        </pc:spChg>
        <pc:spChg chg="mod">
          <ac:chgData name="Manav Gagvani" userId="c0f92f3d012b9fa0" providerId="LiveId" clId="{3597CED2-CF0C-4241-BAF4-FDB476FBD44C}" dt="2024-04-26T17:12:59.568" v="164" actId="1037"/>
          <ac:spMkLst>
            <pc:docMk/>
            <pc:sldMk cId="0" sldId="256"/>
            <ac:spMk id="199" creationId="{B7B4A8ED-F99C-F9C6-8D24-EACFE2A45D5A}"/>
          </ac:spMkLst>
        </pc:spChg>
        <pc:spChg chg="mod">
          <ac:chgData name="Manav Gagvani" userId="c0f92f3d012b9fa0" providerId="LiveId" clId="{3597CED2-CF0C-4241-BAF4-FDB476FBD44C}" dt="2024-04-26T17:12:59.568" v="164" actId="1037"/>
          <ac:spMkLst>
            <pc:docMk/>
            <pc:sldMk cId="0" sldId="256"/>
            <ac:spMk id="200" creationId="{395B2395-B824-534C-7644-030B542CEC18}"/>
          </ac:spMkLst>
        </pc:spChg>
        <pc:spChg chg="mod">
          <ac:chgData name="Manav Gagvani" userId="c0f92f3d012b9fa0" providerId="LiveId" clId="{3597CED2-CF0C-4241-BAF4-FDB476FBD44C}" dt="2024-04-26T17:33:23.415" v="191" actId="14100"/>
          <ac:spMkLst>
            <pc:docMk/>
            <pc:sldMk cId="0" sldId="256"/>
            <ac:spMk id="204" creationId="{5BA85DEB-25A1-86FE-819F-4B6400329010}"/>
          </ac:spMkLst>
        </pc:spChg>
        <pc:spChg chg="add del mod">
          <ac:chgData name="Manav Gagvani" userId="c0f92f3d012b9fa0" providerId="LiveId" clId="{3597CED2-CF0C-4241-BAF4-FDB476FBD44C}" dt="2024-05-29T17:13:00.132" v="218" actId="21"/>
          <ac:spMkLst>
            <pc:docMk/>
            <pc:sldMk cId="0" sldId="256"/>
            <ac:spMk id="205" creationId="{AA616E15-E554-4C3E-F2B7-5068328845DF}"/>
          </ac:spMkLst>
        </pc:spChg>
        <pc:spChg chg="mod">
          <ac:chgData name="Manav Gagvani" userId="c0f92f3d012b9fa0" providerId="LiveId" clId="{3597CED2-CF0C-4241-BAF4-FDB476FBD44C}" dt="2024-04-26T17:09:14.524" v="129" actId="14100"/>
          <ac:spMkLst>
            <pc:docMk/>
            <pc:sldMk cId="0" sldId="256"/>
            <ac:spMk id="206" creationId="{6213EFD6-B4E0-F582-B9B2-4CD0442B0E92}"/>
          </ac:spMkLst>
        </pc:spChg>
        <pc:spChg chg="mod">
          <ac:chgData name="Manav Gagvani" userId="c0f92f3d012b9fa0" providerId="LiveId" clId="{3597CED2-CF0C-4241-BAF4-FDB476FBD44C}" dt="2024-04-26T17:29:12.229" v="188" actId="33524"/>
          <ac:spMkLst>
            <pc:docMk/>
            <pc:sldMk cId="0" sldId="256"/>
            <ac:spMk id="211" creationId="{429F77E9-41D5-6CCE-77DE-84A07462555E}"/>
          </ac:spMkLst>
        </pc:spChg>
        <pc:spChg chg="mod">
          <ac:chgData name="Manav Gagvani" userId="c0f92f3d012b9fa0" providerId="LiveId" clId="{3597CED2-CF0C-4241-BAF4-FDB476FBD44C}" dt="2024-04-26T17:12:11.908" v="149" actId="14100"/>
          <ac:spMkLst>
            <pc:docMk/>
            <pc:sldMk cId="0" sldId="256"/>
            <ac:spMk id="230" creationId="{AD2E301E-E7B3-4BB5-B48D-F76D6F65BBE3}"/>
          </ac:spMkLst>
        </pc:spChg>
        <pc:spChg chg="mod">
          <ac:chgData name="Manav Gagvani" userId="c0f92f3d012b9fa0" providerId="LiveId" clId="{3597CED2-CF0C-4241-BAF4-FDB476FBD44C}" dt="2024-04-26T17:33:32.212" v="193" actId="14100"/>
          <ac:spMkLst>
            <pc:docMk/>
            <pc:sldMk cId="0" sldId="256"/>
            <ac:spMk id="287" creationId="{2C6E9F3E-3183-4639-8BD4-4D30DDD1A58D}"/>
          </ac:spMkLst>
        </pc:spChg>
        <pc:graphicFrameChg chg="mod">
          <ac:chgData name="Manav Gagvani" userId="c0f92f3d012b9fa0" providerId="LiveId" clId="{3597CED2-CF0C-4241-BAF4-FDB476FBD44C}" dt="2024-04-26T17:11:45.782" v="147" actId="404"/>
          <ac:graphicFrameMkLst>
            <pc:docMk/>
            <pc:sldMk cId="0" sldId="256"/>
            <ac:graphicFrameMk id="41" creationId="{BF146810-36EB-CE96-6B15-DE55594D1FD9}"/>
          </ac:graphicFrameMkLst>
        </pc:graphicFrameChg>
        <pc:picChg chg="mod">
          <ac:chgData name="Manav Gagvani" userId="c0f92f3d012b9fa0" providerId="LiveId" clId="{3597CED2-CF0C-4241-BAF4-FDB476FBD44C}" dt="2024-04-26T17:02:18.554" v="23" actId="14100"/>
          <ac:picMkLst>
            <pc:docMk/>
            <pc:sldMk cId="0" sldId="256"/>
            <ac:picMk id="8" creationId="{E7D4037C-7233-1CF7-28AA-5EED8F924D9D}"/>
          </ac:picMkLst>
        </pc:picChg>
        <pc:picChg chg="mod">
          <ac:chgData name="Manav Gagvani" userId="c0f92f3d012b9fa0" providerId="LiveId" clId="{3597CED2-CF0C-4241-BAF4-FDB476FBD44C}" dt="2024-04-26T17:09:19.026" v="130" actId="1076"/>
          <ac:picMkLst>
            <pc:docMk/>
            <pc:sldMk cId="0" sldId="256"/>
            <ac:picMk id="47" creationId="{82EA5FAF-4B6A-F386-4D94-6C328597C38B}"/>
          </ac:picMkLst>
        </pc:picChg>
        <pc:picChg chg="mod">
          <ac:chgData name="Manav Gagvani" userId="c0f92f3d012b9fa0" providerId="LiveId" clId="{3597CED2-CF0C-4241-BAF4-FDB476FBD44C}" dt="2024-04-26T17:12:59.568" v="164" actId="1037"/>
          <ac:picMkLst>
            <pc:docMk/>
            <pc:sldMk cId="0" sldId="256"/>
            <ac:picMk id="54" creationId="{576C21F7-87DD-7DDD-3132-D15D90C5F06D}"/>
          </ac:picMkLst>
        </pc:picChg>
        <pc:picChg chg="mod">
          <ac:chgData name="Manav Gagvani" userId="c0f92f3d012b9fa0" providerId="LiveId" clId="{3597CED2-CF0C-4241-BAF4-FDB476FBD44C}" dt="2024-04-26T17:27:31.646" v="186" actId="1036"/>
          <ac:picMkLst>
            <pc:docMk/>
            <pc:sldMk cId="0" sldId="256"/>
            <ac:picMk id="210" creationId="{78AD778C-26CF-E060-97F8-515ECB10AE9A}"/>
          </ac:picMkLst>
        </pc:picChg>
        <pc:cxnChg chg="mod">
          <ac:chgData name="Manav Gagvani" userId="c0f92f3d012b9fa0" providerId="LiveId" clId="{3597CED2-CF0C-4241-BAF4-FDB476FBD44C}" dt="2024-04-26T17:12:59.568" v="164" actId="1037"/>
          <ac:cxnSpMkLst>
            <pc:docMk/>
            <pc:sldMk cId="0" sldId="256"/>
            <ac:cxnSpMk id="56" creationId="{53271201-D9B8-F587-4062-51BBF8FACF12}"/>
          </ac:cxnSpMkLst>
        </pc:cxnChg>
        <pc:cxnChg chg="mod">
          <ac:chgData name="Manav Gagvani" userId="c0f92f3d012b9fa0" providerId="LiveId" clId="{3597CED2-CF0C-4241-BAF4-FDB476FBD44C}" dt="2024-04-26T17:12:59.568" v="164" actId="1037"/>
          <ac:cxnSpMkLst>
            <pc:docMk/>
            <pc:sldMk cId="0" sldId="256"/>
            <ac:cxnSpMk id="63" creationId="{FEAF5DA1-EBB1-3323-5929-F975B644343C}"/>
          </ac:cxnSpMkLst>
        </pc:cxnChg>
      </pc:sldChg>
    </pc:docChg>
  </pc:docChgLst>
  <pc:docChgLst>
    <pc:chgData name="Manav Gagvani" userId="c0f92f3d012b9fa0" providerId="LiveId" clId="{0D62ED6D-2603-4980-8C74-F59CD3E5281F}"/>
    <pc:docChg chg="undo redo custSel modSld">
      <pc:chgData name="Manav Gagvani" userId="c0f92f3d012b9fa0" providerId="LiveId" clId="{0D62ED6D-2603-4980-8C74-F59CD3E5281F}" dt="2024-04-16T23:15:14.582" v="12215" actId="1036"/>
      <pc:docMkLst>
        <pc:docMk/>
      </pc:docMkLst>
      <pc:sldChg chg="addSp delSp modSp mod">
        <pc:chgData name="Manav Gagvani" userId="c0f92f3d012b9fa0" providerId="LiveId" clId="{0D62ED6D-2603-4980-8C74-F59CD3E5281F}" dt="2024-04-16T23:15:14.582" v="12215" actId="1036"/>
        <pc:sldMkLst>
          <pc:docMk/>
          <pc:sldMk cId="0" sldId="256"/>
        </pc:sldMkLst>
        <pc:spChg chg="del">
          <ac:chgData name="Manav Gagvani" userId="c0f92f3d012b9fa0" providerId="LiveId" clId="{0D62ED6D-2603-4980-8C74-F59CD3E5281F}" dt="2024-04-15T19:26:48.193" v="316" actId="478"/>
          <ac:spMkLst>
            <pc:docMk/>
            <pc:sldMk cId="0" sldId="256"/>
            <ac:spMk id="2" creationId="{00000000-0000-0000-0000-000000000000}"/>
          </ac:spMkLst>
        </pc:spChg>
        <pc:spChg chg="add mod">
          <ac:chgData name="Manav Gagvani" userId="c0f92f3d012b9fa0" providerId="LiveId" clId="{0D62ED6D-2603-4980-8C74-F59CD3E5281F}" dt="2024-04-16T12:24:12.735" v="4331" actId="20577"/>
          <ac:spMkLst>
            <pc:docMk/>
            <pc:sldMk cId="0" sldId="256"/>
            <ac:spMk id="2" creationId="{B54AB019-411D-06B8-2F70-85826E2F0A58}"/>
          </ac:spMkLst>
        </pc:spChg>
        <pc:spChg chg="add mod">
          <ac:chgData name="Manav Gagvani" userId="c0f92f3d012b9fa0" providerId="LiveId" clId="{0D62ED6D-2603-4980-8C74-F59CD3E5281F}" dt="2024-04-15T19:33:10.215" v="1108" actId="20577"/>
          <ac:spMkLst>
            <pc:docMk/>
            <pc:sldMk cId="0" sldId="256"/>
            <ac:spMk id="5" creationId="{077D1805-9238-E8F2-3815-19E028A9C016}"/>
          </ac:spMkLst>
        </pc:spChg>
        <pc:spChg chg="add mod">
          <ac:chgData name="Manav Gagvani" userId="c0f92f3d012b9fa0" providerId="LiveId" clId="{0D62ED6D-2603-4980-8C74-F59CD3E5281F}" dt="2024-04-16T14:13:28.636" v="7720" actId="20577"/>
          <ac:spMkLst>
            <pc:docMk/>
            <pc:sldMk cId="0" sldId="256"/>
            <ac:spMk id="6" creationId="{BC263011-D873-A6FA-652C-69FC85AB37FB}"/>
          </ac:spMkLst>
        </pc:spChg>
        <pc:spChg chg="add del mod">
          <ac:chgData name="Manav Gagvani" userId="c0f92f3d012b9fa0" providerId="LiveId" clId="{0D62ED6D-2603-4980-8C74-F59CD3E5281F}" dt="2024-04-15T19:43:25.507" v="1915" actId="1076"/>
          <ac:spMkLst>
            <pc:docMk/>
            <pc:sldMk cId="0" sldId="256"/>
            <ac:spMk id="7" creationId="{2E792389-0FB0-5FDD-87D2-54F762E494A6}"/>
          </ac:spMkLst>
        </pc:spChg>
        <pc:spChg chg="add mod">
          <ac:chgData name="Manav Gagvani" userId="c0f92f3d012b9fa0" providerId="LiveId" clId="{0D62ED6D-2603-4980-8C74-F59CD3E5281F}" dt="2024-04-15T19:43:46.259" v="1919" actId="1076"/>
          <ac:spMkLst>
            <pc:docMk/>
            <pc:sldMk cId="0" sldId="256"/>
            <ac:spMk id="9" creationId="{FBEFEB4B-FDB2-842F-2BB4-204FE2EE9089}"/>
          </ac:spMkLst>
        </pc:spChg>
        <pc:spChg chg="add mod">
          <ac:chgData name="Manav Gagvani" userId="c0f92f3d012b9fa0" providerId="LiveId" clId="{0D62ED6D-2603-4980-8C74-F59CD3E5281F}" dt="2024-04-15T19:47:45.005" v="2252" actId="20577"/>
          <ac:spMkLst>
            <pc:docMk/>
            <pc:sldMk cId="0" sldId="256"/>
            <ac:spMk id="12" creationId="{83F252C1-8A7B-F6E0-ECB7-BE1EB953D98F}"/>
          </ac:spMkLst>
        </pc:spChg>
        <pc:spChg chg="add mod">
          <ac:chgData name="Manav Gagvani" userId="c0f92f3d012b9fa0" providerId="LiveId" clId="{0D62ED6D-2603-4980-8C74-F59CD3E5281F}" dt="2024-04-16T14:13:32.360" v="7732" actId="20577"/>
          <ac:spMkLst>
            <pc:docMk/>
            <pc:sldMk cId="0" sldId="256"/>
            <ac:spMk id="13" creationId="{01FF8E15-9D78-39E5-3109-CDAC183C4536}"/>
          </ac:spMkLst>
        </pc:spChg>
        <pc:spChg chg="add mod">
          <ac:chgData name="Manav Gagvani" userId="c0f92f3d012b9fa0" providerId="LiveId" clId="{0D62ED6D-2603-4980-8C74-F59CD3E5281F}" dt="2024-04-15T19:57:26.834" v="3595" actId="20577"/>
          <ac:spMkLst>
            <pc:docMk/>
            <pc:sldMk cId="0" sldId="256"/>
            <ac:spMk id="14" creationId="{95C13701-B769-38ED-D520-B71D229E8F63}"/>
          </ac:spMkLst>
        </pc:spChg>
        <pc:spChg chg="add mod">
          <ac:chgData name="Manav Gagvani" userId="c0f92f3d012b9fa0" providerId="LiveId" clId="{0D62ED6D-2603-4980-8C74-F59CD3E5281F}" dt="2024-04-16T02:44:09.171" v="3938" actId="20577"/>
          <ac:spMkLst>
            <pc:docMk/>
            <pc:sldMk cId="0" sldId="256"/>
            <ac:spMk id="15" creationId="{45299676-797C-B249-3130-F32A1CCF3416}"/>
          </ac:spMkLst>
        </pc:spChg>
        <pc:spChg chg="mod">
          <ac:chgData name="Manav Gagvani" userId="c0f92f3d012b9fa0" providerId="LiveId" clId="{0D62ED6D-2603-4980-8C74-F59CD3E5281F}" dt="2024-04-15T19:27:35.131" v="326" actId="1076"/>
          <ac:spMkLst>
            <pc:docMk/>
            <pc:sldMk cId="0" sldId="256"/>
            <ac:spMk id="16" creationId="{620C51D2-3423-4C6C-A077-34B27F321D2D}"/>
          </ac:spMkLst>
        </pc:spChg>
        <pc:spChg chg="del mod">
          <ac:chgData name="Manav Gagvani" userId="c0f92f3d012b9fa0" providerId="LiveId" clId="{0D62ED6D-2603-4980-8C74-F59CD3E5281F}" dt="2024-04-15T19:27:14.561" v="323" actId="21"/>
          <ac:spMkLst>
            <pc:docMk/>
            <pc:sldMk cId="0" sldId="256"/>
            <ac:spMk id="17" creationId="{8AE8A03B-3762-4AF2-A9FC-B088E0736F3A}"/>
          </ac:spMkLst>
        </pc:spChg>
        <pc:spChg chg="add mod">
          <ac:chgData name="Manav Gagvani" userId="c0f92f3d012b9fa0" providerId="LiveId" clId="{0D62ED6D-2603-4980-8C74-F59CD3E5281F}" dt="2024-04-16T12:33:56.222" v="4952" actId="14100"/>
          <ac:spMkLst>
            <pc:docMk/>
            <pc:sldMk cId="0" sldId="256"/>
            <ac:spMk id="17" creationId="{D6283C1D-79A3-1DAE-A010-756758CF8459}"/>
          </ac:spMkLst>
        </pc:spChg>
        <pc:spChg chg="del">
          <ac:chgData name="Manav Gagvani" userId="c0f92f3d012b9fa0" providerId="LiveId" clId="{0D62ED6D-2603-4980-8C74-F59CD3E5281F}" dt="2024-04-15T19:26:50.892" v="318" actId="478"/>
          <ac:spMkLst>
            <pc:docMk/>
            <pc:sldMk cId="0" sldId="256"/>
            <ac:spMk id="18" creationId="{88133C58-052D-4585-823B-31740DB45AF4}"/>
          </ac:spMkLst>
        </pc:spChg>
        <pc:spChg chg="add mod">
          <ac:chgData name="Manav Gagvani" userId="c0f92f3d012b9fa0" providerId="LiveId" clId="{0D62ED6D-2603-4980-8C74-F59CD3E5281F}" dt="2024-04-16T12:34:00.480" v="4953" actId="1076"/>
          <ac:spMkLst>
            <pc:docMk/>
            <pc:sldMk cId="0" sldId="256"/>
            <ac:spMk id="18" creationId="{F96CA7F3-65CE-3AD4-5278-81EA676968A9}"/>
          </ac:spMkLst>
        </pc:spChg>
        <pc:spChg chg="add mod">
          <ac:chgData name="Manav Gagvani" userId="c0f92f3d012b9fa0" providerId="LiveId" clId="{0D62ED6D-2603-4980-8C74-F59CD3E5281F}" dt="2024-04-16T13:33:20.048" v="4982" actId="13822"/>
          <ac:spMkLst>
            <pc:docMk/>
            <pc:sldMk cId="0" sldId="256"/>
            <ac:spMk id="24" creationId="{C650CEAC-63A4-038A-5662-E12C57327CCD}"/>
          </ac:spMkLst>
        </pc:spChg>
        <pc:spChg chg="add mod">
          <ac:chgData name="Manav Gagvani" userId="c0f92f3d012b9fa0" providerId="LiveId" clId="{0D62ED6D-2603-4980-8C74-F59CD3E5281F}" dt="2024-04-16T13:33:26.355" v="4984" actId="13822"/>
          <ac:spMkLst>
            <pc:docMk/>
            <pc:sldMk cId="0" sldId="256"/>
            <ac:spMk id="25" creationId="{8D5898B7-DA76-9C22-9490-75B8A4C9FA4C}"/>
          </ac:spMkLst>
        </pc:spChg>
        <pc:spChg chg="add mod">
          <ac:chgData name="Manav Gagvani" userId="c0f92f3d012b9fa0" providerId="LiveId" clId="{0D62ED6D-2603-4980-8C74-F59CD3E5281F}" dt="2024-04-16T13:36:05.187" v="4986" actId="767"/>
          <ac:spMkLst>
            <pc:docMk/>
            <pc:sldMk cId="0" sldId="256"/>
            <ac:spMk id="26" creationId="{28376310-8081-22F4-3930-E3E6ADF1FEF7}"/>
          </ac:spMkLst>
        </pc:spChg>
        <pc:spChg chg="add mod">
          <ac:chgData name="Manav Gagvani" userId="c0f92f3d012b9fa0" providerId="LiveId" clId="{0D62ED6D-2603-4980-8C74-F59CD3E5281F}" dt="2024-04-16T13:36:24.649" v="5014" actId="20577"/>
          <ac:spMkLst>
            <pc:docMk/>
            <pc:sldMk cId="0" sldId="256"/>
            <ac:spMk id="27" creationId="{5ACC8DF6-5F98-A38C-2461-687E85CCCD2E}"/>
          </ac:spMkLst>
        </pc:spChg>
        <pc:spChg chg="add mod">
          <ac:chgData name="Manav Gagvani" userId="c0f92f3d012b9fa0" providerId="LiveId" clId="{0D62ED6D-2603-4980-8C74-F59CD3E5281F}" dt="2024-04-16T13:36:40.223" v="5037" actId="14100"/>
          <ac:spMkLst>
            <pc:docMk/>
            <pc:sldMk cId="0" sldId="256"/>
            <ac:spMk id="28" creationId="{C354A2EC-EF85-1582-6B16-A3F2C1A58AC3}"/>
          </ac:spMkLst>
        </pc:spChg>
        <pc:spChg chg="add mod">
          <ac:chgData name="Manav Gagvani" userId="c0f92f3d012b9fa0" providerId="LiveId" clId="{0D62ED6D-2603-4980-8C74-F59CD3E5281F}" dt="2024-04-16T13:44:12.575" v="5455" actId="1076"/>
          <ac:spMkLst>
            <pc:docMk/>
            <pc:sldMk cId="0" sldId="256"/>
            <ac:spMk id="30" creationId="{182BE5C1-9359-6EF6-28F2-7BD4DE653D4F}"/>
          </ac:spMkLst>
        </pc:spChg>
        <pc:spChg chg="mod">
          <ac:chgData name="Manav Gagvani" userId="c0f92f3d012b9fa0" providerId="LiveId" clId="{0D62ED6D-2603-4980-8C74-F59CD3E5281F}" dt="2024-04-15T19:58:19.749" v="3617" actId="404"/>
          <ac:spMkLst>
            <pc:docMk/>
            <pc:sldMk cId="0" sldId="256"/>
            <ac:spMk id="31" creationId="{A3F6428D-1FA6-42BA-BAEA-3577E1620F6B}"/>
          </ac:spMkLst>
        </pc:spChg>
        <pc:spChg chg="mod">
          <ac:chgData name="Manav Gagvani" userId="c0f92f3d012b9fa0" providerId="LiveId" clId="{0D62ED6D-2603-4980-8C74-F59CD3E5281F}" dt="2024-04-15T19:57:59.580" v="3604" actId="14100"/>
          <ac:spMkLst>
            <pc:docMk/>
            <pc:sldMk cId="0" sldId="256"/>
            <ac:spMk id="32" creationId="{00000000-0000-0000-0000-000000000000}"/>
          </ac:spMkLst>
        </pc:spChg>
        <pc:spChg chg="add mod">
          <ac:chgData name="Manav Gagvani" userId="c0f92f3d012b9fa0" providerId="LiveId" clId="{0D62ED6D-2603-4980-8C74-F59CD3E5281F}" dt="2024-04-16T14:17:52.731" v="7855" actId="1076"/>
          <ac:spMkLst>
            <pc:docMk/>
            <pc:sldMk cId="0" sldId="256"/>
            <ac:spMk id="34" creationId="{7F536664-0654-FC5E-6B9F-C2C6025898CF}"/>
          </ac:spMkLst>
        </pc:spChg>
        <pc:spChg chg="mod">
          <ac:chgData name="Manav Gagvani" userId="c0f92f3d012b9fa0" providerId="LiveId" clId="{0D62ED6D-2603-4980-8C74-F59CD3E5281F}" dt="2024-04-15T19:58:24.466" v="3618" actId="1076"/>
          <ac:spMkLst>
            <pc:docMk/>
            <pc:sldMk cId="0" sldId="256"/>
            <ac:spMk id="35" creationId="{30C08963-BE29-4B96-B122-F15F02A3F7E3}"/>
          </ac:spMkLst>
        </pc:spChg>
        <pc:spChg chg="mod">
          <ac:chgData name="Manav Gagvani" userId="c0f92f3d012b9fa0" providerId="LiveId" clId="{0D62ED6D-2603-4980-8C74-F59CD3E5281F}" dt="2024-04-15T19:22:52.999" v="268" actId="20577"/>
          <ac:spMkLst>
            <pc:docMk/>
            <pc:sldMk cId="0" sldId="256"/>
            <ac:spMk id="36" creationId="{98FCC399-CA5D-4873-B45E-22BAE0F51D2E}"/>
          </ac:spMkLst>
        </pc:spChg>
        <pc:spChg chg="del">
          <ac:chgData name="Manav Gagvani" userId="c0f92f3d012b9fa0" providerId="LiveId" clId="{0D62ED6D-2603-4980-8C74-F59CD3E5281F}" dt="2024-04-16T02:42:59.779" v="3632" actId="478"/>
          <ac:spMkLst>
            <pc:docMk/>
            <pc:sldMk cId="0" sldId="256"/>
            <ac:spMk id="37" creationId="{BAB40251-2E35-4623-A6BE-28130F737F03}"/>
          </ac:spMkLst>
        </pc:spChg>
        <pc:spChg chg="add mod">
          <ac:chgData name="Manav Gagvani" userId="c0f92f3d012b9fa0" providerId="LiveId" clId="{0D62ED6D-2603-4980-8C74-F59CD3E5281F}" dt="2024-04-16T14:17:56.361" v="7856" actId="1076"/>
          <ac:spMkLst>
            <pc:docMk/>
            <pc:sldMk cId="0" sldId="256"/>
            <ac:spMk id="37" creationId="{D023AE37-86D0-D631-2B7F-9B49EE144627}"/>
          </ac:spMkLst>
        </pc:spChg>
        <pc:spChg chg="mod">
          <ac:chgData name="Manav Gagvani" userId="c0f92f3d012b9fa0" providerId="LiveId" clId="{0D62ED6D-2603-4980-8C74-F59CD3E5281F}" dt="2024-04-15T19:23:03.539" v="309" actId="20577"/>
          <ac:spMkLst>
            <pc:docMk/>
            <pc:sldMk cId="0" sldId="256"/>
            <ac:spMk id="38" creationId="{991B9DF0-7DD4-4C17-94B6-6C493D1C390D}"/>
          </ac:spMkLst>
        </pc:spChg>
        <pc:spChg chg="mod">
          <ac:chgData name="Manav Gagvani" userId="c0f92f3d012b9fa0" providerId="LiveId" clId="{0D62ED6D-2603-4980-8C74-F59CD3E5281F}" dt="2024-04-16T13:53:57.795" v="6353" actId="20577"/>
          <ac:spMkLst>
            <pc:docMk/>
            <pc:sldMk cId="0" sldId="256"/>
            <ac:spMk id="39" creationId="{62D65E41-7BC1-4B4D-9C1B-6ED3152D12D0}"/>
          </ac:spMkLst>
        </pc:spChg>
        <pc:spChg chg="add mod">
          <ac:chgData name="Manav Gagvani" userId="c0f92f3d012b9fa0" providerId="LiveId" clId="{0D62ED6D-2603-4980-8C74-F59CD3E5281F}" dt="2024-04-16T15:49:37.113" v="8939" actId="20577"/>
          <ac:spMkLst>
            <pc:docMk/>
            <pc:sldMk cId="0" sldId="256"/>
            <ac:spMk id="40" creationId="{1BE2E3E2-A6A2-7DE3-2DEA-066C4E59C5B7}"/>
          </ac:spMkLst>
        </pc:spChg>
        <pc:spChg chg="mod">
          <ac:chgData name="Manav Gagvani" userId="c0f92f3d012b9fa0" providerId="LiveId" clId="{0D62ED6D-2603-4980-8C74-F59CD3E5281F}" dt="2024-04-16T22:18:26.524" v="9029" actId="20577"/>
          <ac:spMkLst>
            <pc:docMk/>
            <pc:sldMk cId="0" sldId="256"/>
            <ac:spMk id="42" creationId="{C08CCD14-6632-49E3-A19B-81E98D465D46}"/>
          </ac:spMkLst>
        </pc:spChg>
        <pc:spChg chg="mod">
          <ac:chgData name="Manav Gagvani" userId="c0f92f3d012b9fa0" providerId="LiveId" clId="{0D62ED6D-2603-4980-8C74-F59CD3E5281F}" dt="2024-04-16T23:05:50.006" v="11471" actId="1035"/>
          <ac:spMkLst>
            <pc:docMk/>
            <pc:sldMk cId="0" sldId="256"/>
            <ac:spMk id="46" creationId="{88D57C6D-9B7C-4799-9EEF-AD493DF30EC4}"/>
          </ac:spMkLst>
        </pc:spChg>
        <pc:spChg chg="add mod">
          <ac:chgData name="Manav Gagvani" userId="c0f92f3d012b9fa0" providerId="LiveId" clId="{0D62ED6D-2603-4980-8C74-F59CD3E5281F}" dt="2024-04-16T22:35:54.393" v="9548" actId="14100"/>
          <ac:spMkLst>
            <pc:docMk/>
            <pc:sldMk cId="0" sldId="256"/>
            <ac:spMk id="48" creationId="{C5C78459-FAFA-3988-D8AC-DACA1A54D4E8}"/>
          </ac:spMkLst>
        </pc:spChg>
        <pc:spChg chg="add mod">
          <ac:chgData name="Manav Gagvani" userId="c0f92f3d012b9fa0" providerId="LiveId" clId="{0D62ED6D-2603-4980-8C74-F59CD3E5281F}" dt="2024-04-16T22:54:13.618" v="10999" actId="13822"/>
          <ac:spMkLst>
            <pc:docMk/>
            <pc:sldMk cId="0" sldId="256"/>
            <ac:spMk id="49" creationId="{F95FC2E7-0E7C-FC15-DF05-A73563D72261}"/>
          </ac:spMkLst>
        </pc:spChg>
        <pc:spChg chg="add del mod">
          <ac:chgData name="Manav Gagvani" userId="c0f92f3d012b9fa0" providerId="LiveId" clId="{0D62ED6D-2603-4980-8C74-F59CD3E5281F}" dt="2024-04-16T22:25:52.610" v="9311" actId="478"/>
          <ac:spMkLst>
            <pc:docMk/>
            <pc:sldMk cId="0" sldId="256"/>
            <ac:spMk id="50" creationId="{2EC3E871-9E9F-C998-65FE-DF42568369CE}"/>
          </ac:spMkLst>
        </pc:spChg>
        <pc:spChg chg="add del mod">
          <ac:chgData name="Manav Gagvani" userId="c0f92f3d012b9fa0" providerId="LiveId" clId="{0D62ED6D-2603-4980-8C74-F59CD3E5281F}" dt="2024-04-16T22:25:50.194" v="9310" actId="478"/>
          <ac:spMkLst>
            <pc:docMk/>
            <pc:sldMk cId="0" sldId="256"/>
            <ac:spMk id="51" creationId="{A75AE664-A400-16F7-4FE2-E4DC92388DDF}"/>
          </ac:spMkLst>
        </pc:spChg>
        <pc:spChg chg="add mod">
          <ac:chgData name="Manav Gagvani" userId="c0f92f3d012b9fa0" providerId="LiveId" clId="{0D62ED6D-2603-4980-8C74-F59CD3E5281F}" dt="2024-04-16T22:38:09.141" v="9556" actId="1076"/>
          <ac:spMkLst>
            <pc:docMk/>
            <pc:sldMk cId="0" sldId="256"/>
            <ac:spMk id="52" creationId="{3EF8BFFB-43C2-6125-D492-DF95B6D1EE46}"/>
          </ac:spMkLst>
        </pc:spChg>
        <pc:spChg chg="add mod">
          <ac:chgData name="Manav Gagvani" userId="c0f92f3d012b9fa0" providerId="LiveId" clId="{0D62ED6D-2603-4980-8C74-F59CD3E5281F}" dt="2024-04-16T22:32:36.463" v="9498" actId="14100"/>
          <ac:spMkLst>
            <pc:docMk/>
            <pc:sldMk cId="0" sldId="256"/>
            <ac:spMk id="58" creationId="{913B6960-E02B-0E45-93E9-2CB838C3B598}"/>
          </ac:spMkLst>
        </pc:spChg>
        <pc:spChg chg="add mod">
          <ac:chgData name="Manav Gagvani" userId="c0f92f3d012b9fa0" providerId="LiveId" clId="{0D62ED6D-2603-4980-8C74-F59CD3E5281F}" dt="2024-04-16T22:32:40.797" v="9499" actId="14100"/>
          <ac:spMkLst>
            <pc:docMk/>
            <pc:sldMk cId="0" sldId="256"/>
            <ac:spMk id="59" creationId="{0645D4D3-88BF-505E-26A9-36380E0202EC}"/>
          </ac:spMkLst>
        </pc:spChg>
        <pc:spChg chg="add del mod">
          <ac:chgData name="Manav Gagvani" userId="c0f92f3d012b9fa0" providerId="LiveId" clId="{0D62ED6D-2603-4980-8C74-F59CD3E5281F}" dt="2024-04-16T22:34:04.267" v="9520"/>
          <ac:spMkLst>
            <pc:docMk/>
            <pc:sldMk cId="0" sldId="256"/>
            <ac:spMk id="198" creationId="{B76C7CB8-7711-85D9-ADF1-CAAED70BFE70}"/>
          </ac:spMkLst>
        </pc:spChg>
        <pc:spChg chg="add mod">
          <ac:chgData name="Manav Gagvani" userId="c0f92f3d012b9fa0" providerId="LiveId" clId="{0D62ED6D-2603-4980-8C74-F59CD3E5281F}" dt="2024-04-16T22:36:29.855" v="9555" actId="1076"/>
          <ac:spMkLst>
            <pc:docMk/>
            <pc:sldMk cId="0" sldId="256"/>
            <ac:spMk id="199" creationId="{B7B4A8ED-F99C-F9C6-8D24-EACFE2A45D5A}"/>
          </ac:spMkLst>
        </pc:spChg>
        <pc:spChg chg="add mod">
          <ac:chgData name="Manav Gagvani" userId="c0f92f3d012b9fa0" providerId="LiveId" clId="{0D62ED6D-2603-4980-8C74-F59CD3E5281F}" dt="2024-04-16T22:35:21.727" v="9545" actId="20577"/>
          <ac:spMkLst>
            <pc:docMk/>
            <pc:sldMk cId="0" sldId="256"/>
            <ac:spMk id="200" creationId="{395B2395-B824-534C-7644-030B542CEC18}"/>
          </ac:spMkLst>
        </pc:spChg>
        <pc:spChg chg="add mod">
          <ac:chgData name="Manav Gagvani" userId="c0f92f3d012b9fa0" providerId="LiveId" clId="{0D62ED6D-2603-4980-8C74-F59CD3E5281F}" dt="2024-04-16T23:05:45.249" v="11461" actId="1035"/>
          <ac:spMkLst>
            <pc:docMk/>
            <pc:sldMk cId="0" sldId="256"/>
            <ac:spMk id="203" creationId="{D649A250-E8DC-2D7C-007E-6D8C2819CCAA}"/>
          </ac:spMkLst>
        </pc:spChg>
        <pc:spChg chg="add mod">
          <ac:chgData name="Manav Gagvani" userId="c0f92f3d012b9fa0" providerId="LiveId" clId="{0D62ED6D-2603-4980-8C74-F59CD3E5281F}" dt="2024-04-16T23:05:45.249" v="11461" actId="1035"/>
          <ac:spMkLst>
            <pc:docMk/>
            <pc:sldMk cId="0" sldId="256"/>
            <ac:spMk id="204" creationId="{5BA85DEB-25A1-86FE-819F-4B6400329010}"/>
          </ac:spMkLst>
        </pc:spChg>
        <pc:spChg chg="add mod">
          <ac:chgData name="Manav Gagvani" userId="c0f92f3d012b9fa0" providerId="LiveId" clId="{0D62ED6D-2603-4980-8C74-F59CD3E5281F}" dt="2024-04-16T22:58:39.605" v="11436" actId="20577"/>
          <ac:spMkLst>
            <pc:docMk/>
            <pc:sldMk cId="0" sldId="256"/>
            <ac:spMk id="205" creationId="{AA616E15-E554-4C3E-F2B7-5068328845DF}"/>
          </ac:spMkLst>
        </pc:spChg>
        <pc:spChg chg="add mod">
          <ac:chgData name="Manav Gagvani" userId="c0f92f3d012b9fa0" providerId="LiveId" clId="{0D62ED6D-2603-4980-8C74-F59CD3E5281F}" dt="2024-04-16T22:53:45.069" v="10997" actId="14100"/>
          <ac:spMkLst>
            <pc:docMk/>
            <pc:sldMk cId="0" sldId="256"/>
            <ac:spMk id="206" creationId="{6213EFD6-B4E0-F582-B9B2-4CD0442B0E92}"/>
          </ac:spMkLst>
        </pc:spChg>
        <pc:spChg chg="add mod">
          <ac:chgData name="Manav Gagvani" userId="c0f92f3d012b9fa0" providerId="LiveId" clId="{0D62ED6D-2603-4980-8C74-F59CD3E5281F}" dt="2024-04-16T23:15:14.582" v="12215" actId="1036"/>
          <ac:spMkLst>
            <pc:docMk/>
            <pc:sldMk cId="0" sldId="256"/>
            <ac:spMk id="211" creationId="{429F77E9-41D5-6CCE-77DE-84A07462555E}"/>
          </ac:spMkLst>
        </pc:spChg>
        <pc:spChg chg="mod">
          <ac:chgData name="Manav Gagvani" userId="c0f92f3d012b9fa0" providerId="LiveId" clId="{0D62ED6D-2603-4980-8C74-F59CD3E5281F}" dt="2024-04-16T22:19:42.032" v="9291" actId="20577"/>
          <ac:spMkLst>
            <pc:docMk/>
            <pc:sldMk cId="0" sldId="256"/>
            <ac:spMk id="230" creationId="{AD2E301E-E7B3-4BB5-B48D-F76D6F65BBE3}"/>
          </ac:spMkLst>
        </pc:spChg>
        <pc:spChg chg="mod">
          <ac:chgData name="Manav Gagvani" userId="c0f92f3d012b9fa0" providerId="LiveId" clId="{0D62ED6D-2603-4980-8C74-F59CD3E5281F}" dt="2024-04-16T23:05:50.006" v="11471" actId="1035"/>
          <ac:spMkLst>
            <pc:docMk/>
            <pc:sldMk cId="0" sldId="256"/>
            <ac:spMk id="287" creationId="{2C6E9F3E-3183-4639-8BD4-4D30DDD1A58D}"/>
          </ac:spMkLst>
        </pc:spChg>
        <pc:spChg chg="del">
          <ac:chgData name="Manav Gagvani" userId="c0f92f3d012b9fa0" providerId="LiveId" clId="{0D62ED6D-2603-4980-8C74-F59CD3E5281F}" dt="2024-04-15T19:26:49.728" v="317" actId="478"/>
          <ac:spMkLst>
            <pc:docMk/>
            <pc:sldMk cId="0" sldId="256"/>
            <ac:spMk id="2053" creationId="{00000000-0000-0000-0000-000000000000}"/>
          </ac:spMkLst>
        </pc:spChg>
        <pc:graphicFrameChg chg="add mod">
          <ac:chgData name="Manav Gagvani" userId="c0f92f3d012b9fa0" providerId="LiveId" clId="{0D62ED6D-2603-4980-8C74-F59CD3E5281F}" dt="2024-04-16T15:49:29.801" v="8921" actId="14100"/>
          <ac:graphicFrameMkLst>
            <pc:docMk/>
            <pc:sldMk cId="0" sldId="256"/>
            <ac:graphicFrameMk id="41" creationId="{BF146810-36EB-CE96-6B15-DE55594D1FD9}"/>
          </ac:graphicFrameMkLst>
        </pc:graphicFrameChg>
        <pc:picChg chg="add mod modCrop">
          <ac:chgData name="Manav Gagvani" userId="c0f92f3d012b9fa0" providerId="LiveId" clId="{0D62ED6D-2603-4980-8C74-F59CD3E5281F}" dt="2024-04-16T14:00:56.260" v="6850" actId="339"/>
          <ac:picMkLst>
            <pc:docMk/>
            <pc:sldMk cId="0" sldId="256"/>
            <ac:picMk id="3" creationId="{F4737D17-9FA7-FB73-C1D7-B6E55B65EEBA}"/>
          </ac:picMkLst>
        </pc:picChg>
        <pc:picChg chg="add mod">
          <ac:chgData name="Manav Gagvani" userId="c0f92f3d012b9fa0" providerId="LiveId" clId="{0D62ED6D-2603-4980-8C74-F59CD3E5281F}" dt="2024-04-16T12:33:45.636" v="4950" actId="14100"/>
          <ac:picMkLst>
            <pc:docMk/>
            <pc:sldMk cId="0" sldId="256"/>
            <ac:picMk id="4" creationId="{42F44D69-4783-A6D8-5CEC-AD1FD7ECFCF2}"/>
          </ac:picMkLst>
        </pc:picChg>
        <pc:picChg chg="add mod">
          <ac:chgData name="Manav Gagvani" userId="c0f92f3d012b9fa0" providerId="LiveId" clId="{0D62ED6D-2603-4980-8C74-F59CD3E5281F}" dt="2024-04-16T14:01:25.981" v="6851"/>
          <ac:picMkLst>
            <pc:docMk/>
            <pc:sldMk cId="0" sldId="256"/>
            <ac:picMk id="8" creationId="{E7D4037C-7233-1CF7-28AA-5EED8F924D9D}"/>
          </ac:picMkLst>
        </pc:picChg>
        <pc:picChg chg="add mod">
          <ac:chgData name="Manav Gagvani" userId="c0f92f3d012b9fa0" providerId="LiveId" clId="{0D62ED6D-2603-4980-8C74-F59CD3E5281F}" dt="2024-04-16T02:43:01.789" v="3633" actId="1076"/>
          <ac:picMkLst>
            <pc:docMk/>
            <pc:sldMk cId="0" sldId="256"/>
            <ac:picMk id="10" creationId="{C368E352-E922-9409-9161-962BF34A1E75}"/>
          </ac:picMkLst>
        </pc:picChg>
        <pc:picChg chg="add mod">
          <ac:chgData name="Manav Gagvani" userId="c0f92f3d012b9fa0" providerId="LiveId" clId="{0D62ED6D-2603-4980-8C74-F59CD3E5281F}" dt="2024-04-15T19:46:19.732" v="1924" actId="1076"/>
          <ac:picMkLst>
            <pc:docMk/>
            <pc:sldMk cId="0" sldId="256"/>
            <ac:picMk id="11" creationId="{F93EAE8B-0AC2-685F-ED8D-2CA489CC6A23}"/>
          </ac:picMkLst>
        </pc:picChg>
        <pc:picChg chg="add mod modCrop">
          <ac:chgData name="Manav Gagvani" userId="c0f92f3d012b9fa0" providerId="LiveId" clId="{0D62ED6D-2603-4980-8C74-F59CD3E5281F}" dt="2024-04-16T13:40:19.293" v="5038"/>
          <ac:picMkLst>
            <pc:docMk/>
            <pc:sldMk cId="0" sldId="256"/>
            <ac:picMk id="20" creationId="{89575021-D0A7-94B2-8CFB-4B12A88A602A}"/>
          </ac:picMkLst>
        </pc:picChg>
        <pc:picChg chg="add mod">
          <ac:chgData name="Manav Gagvani" userId="c0f92f3d012b9fa0" providerId="LiveId" clId="{0D62ED6D-2603-4980-8C74-F59CD3E5281F}" dt="2024-04-16T13:31:25.064" v="4966" actId="1076"/>
          <ac:picMkLst>
            <pc:docMk/>
            <pc:sldMk cId="0" sldId="256"/>
            <ac:picMk id="21" creationId="{60D845CC-F261-A08F-52F5-FF7FCBF5E9ED}"/>
          </ac:picMkLst>
        </pc:picChg>
        <pc:picChg chg="add del mod">
          <ac:chgData name="Manav Gagvani" userId="c0f92f3d012b9fa0" providerId="LiveId" clId="{0D62ED6D-2603-4980-8C74-F59CD3E5281F}" dt="2024-04-16T12:36:46.270" v="4960" actId="478"/>
          <ac:picMkLst>
            <pc:docMk/>
            <pc:sldMk cId="0" sldId="256"/>
            <ac:picMk id="21" creationId="{C6818A98-107F-B064-4B91-12BF0875A8B0}"/>
          </ac:picMkLst>
        </pc:picChg>
        <pc:picChg chg="add mod">
          <ac:chgData name="Manav Gagvani" userId="c0f92f3d012b9fa0" providerId="LiveId" clId="{0D62ED6D-2603-4980-8C74-F59CD3E5281F}" dt="2024-04-16T13:32:10.177" v="4974" actId="14100"/>
          <ac:picMkLst>
            <pc:docMk/>
            <pc:sldMk cId="0" sldId="256"/>
            <ac:picMk id="23" creationId="{A1B09A0E-3D7A-C1D8-9A05-A759A0ABF9E6}"/>
          </ac:picMkLst>
        </pc:picChg>
        <pc:picChg chg="add mod modCrop">
          <ac:chgData name="Manav Gagvani" userId="c0f92f3d012b9fa0" providerId="LiveId" clId="{0D62ED6D-2603-4980-8C74-F59CD3E5281F}" dt="2024-04-16T13:42:58.826" v="5206" actId="732"/>
          <ac:picMkLst>
            <pc:docMk/>
            <pc:sldMk cId="0" sldId="256"/>
            <ac:picMk id="29" creationId="{74CC8F3F-F4A2-8147-D6A3-085885192089}"/>
          </ac:picMkLst>
        </pc:picChg>
        <pc:picChg chg="add del mod">
          <ac:chgData name="Manav Gagvani" userId="c0f92f3d012b9fa0" providerId="LiveId" clId="{0D62ED6D-2603-4980-8C74-F59CD3E5281F}" dt="2024-04-16T15:52:57.592" v="8949" actId="478"/>
          <ac:picMkLst>
            <pc:docMk/>
            <pc:sldMk cId="0" sldId="256"/>
            <ac:picMk id="44" creationId="{9ED03651-8336-B7DD-31CE-4AE7EBAC31B5}"/>
          </ac:picMkLst>
        </pc:picChg>
        <pc:picChg chg="add mod">
          <ac:chgData name="Manav Gagvani" userId="c0f92f3d012b9fa0" providerId="LiveId" clId="{0D62ED6D-2603-4980-8C74-F59CD3E5281F}" dt="2024-04-16T22:52:15.934" v="10772" actId="1076"/>
          <ac:picMkLst>
            <pc:docMk/>
            <pc:sldMk cId="0" sldId="256"/>
            <ac:picMk id="47" creationId="{82EA5FAF-4B6A-F386-4D94-6C328597C38B}"/>
          </ac:picMkLst>
        </pc:picChg>
        <pc:picChg chg="add mod modCrop">
          <ac:chgData name="Manav Gagvani" userId="c0f92f3d012b9fa0" providerId="LiveId" clId="{0D62ED6D-2603-4980-8C74-F59CD3E5281F}" dt="2024-04-16T22:32:36.463" v="9498" actId="14100"/>
          <ac:picMkLst>
            <pc:docMk/>
            <pc:sldMk cId="0" sldId="256"/>
            <ac:picMk id="54" creationId="{576C21F7-87DD-7DDD-3132-D15D90C5F06D}"/>
          </ac:picMkLst>
        </pc:picChg>
        <pc:picChg chg="add del mod">
          <ac:chgData name="Manav Gagvani" userId="c0f92f3d012b9fa0" providerId="LiveId" clId="{0D62ED6D-2603-4980-8C74-F59CD3E5281F}" dt="2024-04-16T23:11:00.777" v="11488" actId="478"/>
          <ac:picMkLst>
            <pc:docMk/>
            <pc:sldMk cId="0" sldId="256"/>
            <ac:picMk id="208" creationId="{D2AFEAA8-5994-5F10-B370-EBF87E75663A}"/>
          </ac:picMkLst>
        </pc:picChg>
        <pc:picChg chg="add mod modCrop">
          <ac:chgData name="Manav Gagvani" userId="c0f92f3d012b9fa0" providerId="LiveId" clId="{0D62ED6D-2603-4980-8C74-F59CD3E5281F}" dt="2024-04-16T23:15:14.582" v="12215" actId="1036"/>
          <ac:picMkLst>
            <pc:docMk/>
            <pc:sldMk cId="0" sldId="256"/>
            <ac:picMk id="210" creationId="{78AD778C-26CF-E060-97F8-515ECB10AE9A}"/>
          </ac:picMkLst>
        </pc:picChg>
        <pc:picChg chg="add del mod">
          <ac:chgData name="Manav Gagvani" userId="c0f92f3d012b9fa0" providerId="LiveId" clId="{0D62ED6D-2603-4980-8C74-F59CD3E5281F}" dt="2024-04-16T02:40:43.083" v="3621" actId="478"/>
          <ac:picMkLst>
            <pc:docMk/>
            <pc:sldMk cId="0" sldId="256"/>
            <ac:picMk id="1026" creationId="{35F56474-39C2-CF05-F5D7-4586C854256B}"/>
          </ac:picMkLst>
        </pc:picChg>
        <pc:picChg chg="del">
          <ac:chgData name="Manav Gagvani" userId="c0f92f3d012b9fa0" providerId="LiveId" clId="{0D62ED6D-2603-4980-8C74-F59CD3E5281F}" dt="2024-04-08T17:48:29.142" v="0" actId="478"/>
          <ac:picMkLst>
            <pc:docMk/>
            <pc:sldMk cId="0" sldId="256"/>
            <ac:picMk id="2054" creationId="{00000000-0000-0000-0000-000000000000}"/>
          </ac:picMkLst>
        </pc:picChg>
        <pc:cxnChg chg="add mod">
          <ac:chgData name="Manav Gagvani" userId="c0f92f3d012b9fa0" providerId="LiveId" clId="{0D62ED6D-2603-4980-8C74-F59CD3E5281F}" dt="2024-04-16T22:35:33.920" v="9546" actId="14100"/>
          <ac:cxnSpMkLst>
            <pc:docMk/>
            <pc:sldMk cId="0" sldId="256"/>
            <ac:cxnSpMk id="56" creationId="{53271201-D9B8-F587-4062-51BBF8FACF12}"/>
          </ac:cxnSpMkLst>
        </pc:cxnChg>
        <pc:cxnChg chg="add mod">
          <ac:chgData name="Manav Gagvani" userId="c0f92f3d012b9fa0" providerId="LiveId" clId="{0D62ED6D-2603-4980-8C74-F59CD3E5281F}" dt="2024-04-16T22:36:24.452" v="9554" actId="14100"/>
          <ac:cxnSpMkLst>
            <pc:docMk/>
            <pc:sldMk cId="0" sldId="256"/>
            <ac:cxnSpMk id="61" creationId="{52453BE7-7606-E50C-2DDE-EB1DC14CAA30}"/>
          </ac:cxnSpMkLst>
        </pc:cxnChg>
        <pc:cxnChg chg="add mod">
          <ac:chgData name="Manav Gagvani" userId="c0f92f3d012b9fa0" providerId="LiveId" clId="{0D62ED6D-2603-4980-8C74-F59CD3E5281F}" dt="2024-04-16T22:33:41.021" v="9516" actId="14100"/>
          <ac:cxnSpMkLst>
            <pc:docMk/>
            <pc:sldMk cId="0" sldId="256"/>
            <ac:cxnSpMk id="63" creationId="{FEAF5DA1-EBB1-3323-5929-F975B644343C}"/>
          </ac:cxnSpMkLst>
        </pc:cxn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https://d.docs.live.net/c0f92f3d012b9fa0/Documents/Car_Steering_Angle_Calibration.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1200" dirty="0"/>
              <a:t>Steering Input vs. </a:t>
            </a:r>
            <a:r>
              <a:rPr lang="en-US" sz="1200" baseline="0" dirty="0"/>
              <a:t>Steering Angle</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9.5622452524268819E-2"/>
          <c:y val="0.15766308027988865"/>
          <c:w val="0.84381764654350255"/>
          <c:h val="0.80138547029676366"/>
        </c:manualLayout>
      </c:layout>
      <c:scatterChart>
        <c:scatterStyle val="lineMarker"/>
        <c:varyColors val="0"/>
        <c:ser>
          <c:idx val="0"/>
          <c:order val="0"/>
          <c:tx>
            <c:strRef>
              <c:f>Sheet1!$I$1</c:f>
              <c:strCache>
                <c:ptCount val="1"/>
                <c:pt idx="0">
                  <c:v>theta deg normalized</c:v>
                </c:pt>
              </c:strCache>
            </c:strRef>
          </c:tx>
          <c:spPr>
            <a:ln w="3810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poly"/>
            <c:order val="2"/>
            <c:intercept val="0"/>
            <c:dispRSqr val="1"/>
            <c:dispEq val="1"/>
            <c:trendlineLbl>
              <c:layout>
                <c:manualLayout>
                  <c:x val="-2.9352580927384075E-4"/>
                  <c:y val="-0.18995698454359872"/>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Sheet1!$A$2:$A$6</c:f>
              <c:numCache>
                <c:formatCode>General</c:formatCode>
                <c:ptCount val="5"/>
                <c:pt idx="0">
                  <c:v>0</c:v>
                </c:pt>
                <c:pt idx="1">
                  <c:v>1</c:v>
                </c:pt>
                <c:pt idx="2">
                  <c:v>0.5</c:v>
                </c:pt>
                <c:pt idx="3">
                  <c:v>0.25</c:v>
                </c:pt>
                <c:pt idx="4">
                  <c:v>0.1</c:v>
                </c:pt>
              </c:numCache>
            </c:numRef>
          </c:xVal>
          <c:yVal>
            <c:numRef>
              <c:f>Sheet1!$I$2:$I$6</c:f>
              <c:numCache>
                <c:formatCode>General</c:formatCode>
                <c:ptCount val="5"/>
                <c:pt idx="0">
                  <c:v>1.5352345172914283E-6</c:v>
                </c:pt>
                <c:pt idx="1">
                  <c:v>-30.224805070913042</c:v>
                </c:pt>
                <c:pt idx="2">
                  <c:v>-24.107325521194397</c:v>
                </c:pt>
                <c:pt idx="3">
                  <c:v>-14.332676708888954</c:v>
                </c:pt>
                <c:pt idx="4">
                  <c:v>-8.1870666121818374</c:v>
                </c:pt>
              </c:numCache>
            </c:numRef>
          </c:yVal>
          <c:smooth val="0"/>
          <c:extLst>
            <c:ext xmlns:c16="http://schemas.microsoft.com/office/drawing/2014/chart" uri="{C3380CC4-5D6E-409C-BE32-E72D297353CC}">
              <c16:uniqueId val="{00000001-7D93-4941-941F-E0632EC993BD}"/>
            </c:ext>
          </c:extLst>
        </c:ser>
        <c:dLbls>
          <c:showLegendKey val="0"/>
          <c:showVal val="0"/>
          <c:showCatName val="0"/>
          <c:showSerName val="0"/>
          <c:showPercent val="0"/>
          <c:showBubbleSize val="0"/>
        </c:dLbls>
        <c:axId val="807292816"/>
        <c:axId val="807294736"/>
      </c:scatterChart>
      <c:valAx>
        <c:axId val="807292816"/>
        <c:scaling>
          <c:orientation val="minMax"/>
          <c:max val="1"/>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07294736"/>
        <c:crosses val="autoZero"/>
        <c:crossBetween val="midCat"/>
      </c:valAx>
      <c:valAx>
        <c:axId val="80729473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07292816"/>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69356" y="6817784"/>
            <a:ext cx="27979688" cy="4703233"/>
          </a:xfrm>
        </p:spPr>
        <p:txBody>
          <a:bodyPr/>
          <a:lstStyle>
            <a:defPPr>
              <a:defRPr kern="1200"/>
            </a:defPPr>
          </a:lstStyle>
          <a:p>
            <a:r>
              <a:rPr lang="en-US"/>
              <a:t>Click to edit Master title style</a:t>
            </a:r>
          </a:p>
        </p:txBody>
      </p:sp>
      <p:sp>
        <p:nvSpPr>
          <p:cNvPr id="3" name="Subtitle 2"/>
          <p:cNvSpPr>
            <a:spLocks noGrp="1"/>
          </p:cNvSpPr>
          <p:nvPr>
            <p:ph type="subTitle" idx="1"/>
          </p:nvPr>
        </p:nvSpPr>
        <p:spPr>
          <a:xfrm>
            <a:off x="4937523" y="12435417"/>
            <a:ext cx="23043356" cy="5609167"/>
          </a:xfrm>
        </p:spPr>
        <p:txBody>
          <a:bodyPr/>
          <a:lstStyle>
            <a:defPPr>
              <a:defRPr kern="1200"/>
            </a:defPPr>
            <a:lvl1pPr marL="0" indent="0" algn="ctr">
              <a:buNone/>
              <a:defRPr/>
            </a:lvl1pPr>
            <a:lvl2pPr marL="304815" indent="0" algn="ctr">
              <a:buNone/>
              <a:defRPr/>
            </a:lvl2pPr>
            <a:lvl3pPr marL="609630" indent="0" algn="ctr">
              <a:buNone/>
              <a:defRPr/>
            </a:lvl3pPr>
            <a:lvl4pPr marL="914446" indent="0" algn="ctr">
              <a:buNone/>
              <a:defRPr/>
            </a:lvl4pPr>
            <a:lvl5pPr marL="1219261" indent="0" algn="ctr">
              <a:buNone/>
              <a:defRPr/>
            </a:lvl5pPr>
            <a:lvl6pPr marL="1524076" indent="0" algn="ctr">
              <a:buNone/>
              <a:defRPr/>
            </a:lvl6pPr>
            <a:lvl7pPr marL="1828891" indent="0" algn="ctr">
              <a:buNone/>
              <a:defRPr/>
            </a:lvl7pPr>
            <a:lvl8pPr marL="2133707" indent="0" algn="ctr">
              <a:buNone/>
              <a:defRPr/>
            </a:lvl8pPr>
            <a:lvl9pPr marL="2438522" indent="0" algn="ctr">
              <a:buNone/>
              <a:defRPr/>
            </a:lvl9pPr>
          </a:lstStyle>
          <a:p>
            <a:r>
              <a:rPr lang="en-US"/>
              <a:t>Click to edit Master subtitle style</a:t>
            </a:r>
          </a:p>
        </p:txBody>
      </p:sp>
      <p:sp>
        <p:nvSpPr>
          <p:cNvPr id="4" name="Rectangle 4"/>
          <p:cNvSpPr>
            <a:spLocks noGrp="1" noChangeArrowheads="1"/>
          </p:cNvSpPr>
          <p:nvPr>
            <p:ph type="dt" sz="half" idx="10"/>
          </p:nvPr>
        </p:nvSpPr>
        <p:spPr/>
        <p:txBody>
          <a:bodyPr/>
          <a:lstStyle>
            <a:defPPr>
              <a:defRPr kern="1200"/>
            </a:defPPr>
            <a:lvl1pPr>
              <a:defRPr/>
            </a:lvl1pPr>
          </a:lstStyle>
          <a:p>
            <a:pPr>
              <a:defRPr/>
            </a:pPr>
            <a:endParaRPr lang="en-US"/>
          </a:p>
        </p:txBody>
      </p:sp>
      <p:sp>
        <p:nvSpPr>
          <p:cNvPr id="5" name="Rectangle 5"/>
          <p:cNvSpPr>
            <a:spLocks noGrp="1" noChangeArrowheads="1"/>
          </p:cNvSpPr>
          <p:nvPr>
            <p:ph type="ftr" sz="quarter" idx="11"/>
          </p:nvPr>
        </p:nvSpPr>
        <p:spPr/>
        <p:txBody>
          <a:bodyPr/>
          <a:lstStyle>
            <a:defPPr>
              <a:defRPr kern="1200"/>
            </a:defPPr>
            <a:lvl1pPr>
              <a:defRPr/>
            </a:lvl1pPr>
          </a:lstStyle>
          <a:p>
            <a:pPr>
              <a:defRPr/>
            </a:pPr>
            <a:endParaRPr lang="en-US"/>
          </a:p>
        </p:txBody>
      </p:sp>
      <p:sp>
        <p:nvSpPr>
          <p:cNvPr id="6" name="Rectangle 6"/>
          <p:cNvSpPr>
            <a:spLocks noGrp="1" noChangeArrowheads="1"/>
          </p:cNvSpPr>
          <p:nvPr>
            <p:ph type="sldNum" sz="quarter" idx="12"/>
          </p:nvPr>
        </p:nvSpPr>
        <p:spPr/>
        <p:txBody>
          <a:bodyPr/>
          <a:lstStyle>
            <a:defPPr>
              <a:defRPr kern="1200"/>
            </a:defPPr>
            <a:lvl1pPr>
              <a:defRPr/>
            </a:lvl1pPr>
          </a:lstStyle>
          <a:p>
            <a:pPr>
              <a:defRPr/>
            </a:pPr>
            <a:fld id="{E9E44D62-E9B9-4A1F-9D60-78A1B8BD2136}" type="slidenum">
              <a:rPr lang="en-US"/>
              <a:pPr>
                <a:defRPr/>
              </a:pPr>
              <a:t>‹#›</a:t>
            </a:fld>
            <a:endParaRPr lang="en-US"/>
          </a:p>
        </p:txBody>
      </p:sp>
    </p:spTree>
    <p:extLst>
      <p:ext uri="{BB962C8B-B14F-4D97-AF65-F5344CB8AC3E}">
        <p14:creationId xmlns:p14="http://schemas.microsoft.com/office/powerpoint/2010/main" val="1652127471"/>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kern="1200"/>
            </a:defPPr>
          </a:lstStyle>
          <a:p>
            <a:r>
              <a:rPr lang="en-US"/>
              <a:t>Click to edit Master title style</a:t>
            </a:r>
          </a:p>
        </p:txBody>
      </p:sp>
      <p:sp>
        <p:nvSpPr>
          <p:cNvPr id="3" name="Vertical Text Placeholder 2"/>
          <p:cNvSpPr>
            <a:spLocks noGrp="1"/>
          </p:cNvSpPr>
          <p:nvPr>
            <p:ph type="body" orient="vert" idx="1"/>
          </p:nvPr>
        </p:nvSpPr>
        <p:spPr/>
        <p:txBody>
          <a:bodyPr vert="eaVert"/>
          <a:lstStyle>
            <a:defPPr>
              <a:defRPr kern="1200"/>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p:txBody>
          <a:bodyPr/>
          <a:lstStyle>
            <a:defPPr>
              <a:defRPr kern="1200"/>
            </a:defPPr>
            <a:lvl1pPr>
              <a:defRPr/>
            </a:lvl1pPr>
          </a:lstStyle>
          <a:p>
            <a:pPr>
              <a:defRPr/>
            </a:pPr>
            <a:endParaRPr lang="en-US"/>
          </a:p>
        </p:txBody>
      </p:sp>
      <p:sp>
        <p:nvSpPr>
          <p:cNvPr id="5" name="Rectangle 5"/>
          <p:cNvSpPr>
            <a:spLocks noGrp="1" noChangeArrowheads="1"/>
          </p:cNvSpPr>
          <p:nvPr>
            <p:ph type="ftr" sz="quarter" idx="11"/>
          </p:nvPr>
        </p:nvSpPr>
        <p:spPr/>
        <p:txBody>
          <a:bodyPr/>
          <a:lstStyle>
            <a:defPPr>
              <a:defRPr kern="1200"/>
            </a:defPPr>
            <a:lvl1pPr>
              <a:defRPr/>
            </a:lvl1pPr>
          </a:lstStyle>
          <a:p>
            <a:pPr>
              <a:defRPr/>
            </a:pPr>
            <a:endParaRPr lang="en-US"/>
          </a:p>
        </p:txBody>
      </p:sp>
      <p:sp>
        <p:nvSpPr>
          <p:cNvPr id="6" name="Rectangle 6"/>
          <p:cNvSpPr>
            <a:spLocks noGrp="1" noChangeArrowheads="1"/>
          </p:cNvSpPr>
          <p:nvPr>
            <p:ph type="sldNum" sz="quarter" idx="12"/>
          </p:nvPr>
        </p:nvSpPr>
        <p:spPr/>
        <p:txBody>
          <a:bodyPr/>
          <a:lstStyle>
            <a:defPPr>
              <a:defRPr kern="1200"/>
            </a:defPPr>
            <a:lvl1pPr>
              <a:defRPr/>
            </a:lvl1pPr>
          </a:lstStyle>
          <a:p>
            <a:pPr>
              <a:defRPr/>
            </a:pPr>
            <a:fld id="{8A277C51-0625-40F0-8A02-D153CC2D7029}" type="slidenum">
              <a:rPr lang="en-US"/>
              <a:pPr>
                <a:defRPr/>
              </a:pPr>
              <a:t>‹#›</a:t>
            </a:fld>
            <a:endParaRPr lang="en-US"/>
          </a:p>
        </p:txBody>
      </p:sp>
    </p:spTree>
    <p:extLst>
      <p:ext uri="{BB962C8B-B14F-4D97-AF65-F5344CB8AC3E}">
        <p14:creationId xmlns:p14="http://schemas.microsoft.com/office/powerpoint/2010/main" val="4242859031"/>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3866080" y="878417"/>
            <a:ext cx="7406878" cy="18725093"/>
          </a:xfrm>
        </p:spPr>
        <p:txBody>
          <a:bodyPr vert="eaVert"/>
          <a:lstStyle>
            <a:defPPr>
              <a:defRPr kern="1200"/>
            </a:defPPr>
          </a:lstStyle>
          <a:p>
            <a:r>
              <a:rPr lang="en-US"/>
              <a:t>Click to edit Master title style</a:t>
            </a:r>
          </a:p>
        </p:txBody>
      </p:sp>
      <p:sp>
        <p:nvSpPr>
          <p:cNvPr id="3" name="Vertical Text Placeholder 2"/>
          <p:cNvSpPr>
            <a:spLocks noGrp="1"/>
          </p:cNvSpPr>
          <p:nvPr>
            <p:ph type="body" orient="vert" idx="1"/>
          </p:nvPr>
        </p:nvSpPr>
        <p:spPr>
          <a:xfrm>
            <a:off x="1645444" y="878417"/>
            <a:ext cx="22106334" cy="18725093"/>
          </a:xfrm>
        </p:spPr>
        <p:txBody>
          <a:bodyPr vert="eaVert"/>
          <a:lstStyle>
            <a:defPPr>
              <a:defRPr kern="1200"/>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p:txBody>
          <a:bodyPr/>
          <a:lstStyle>
            <a:defPPr>
              <a:defRPr kern="1200"/>
            </a:defPPr>
            <a:lvl1pPr>
              <a:defRPr/>
            </a:lvl1pPr>
          </a:lstStyle>
          <a:p>
            <a:pPr>
              <a:defRPr/>
            </a:pPr>
            <a:endParaRPr lang="en-US"/>
          </a:p>
        </p:txBody>
      </p:sp>
      <p:sp>
        <p:nvSpPr>
          <p:cNvPr id="5" name="Rectangle 5"/>
          <p:cNvSpPr>
            <a:spLocks noGrp="1" noChangeArrowheads="1"/>
          </p:cNvSpPr>
          <p:nvPr>
            <p:ph type="ftr" sz="quarter" idx="11"/>
          </p:nvPr>
        </p:nvSpPr>
        <p:spPr/>
        <p:txBody>
          <a:bodyPr/>
          <a:lstStyle>
            <a:defPPr>
              <a:defRPr kern="1200"/>
            </a:defPPr>
            <a:lvl1pPr>
              <a:defRPr/>
            </a:lvl1pPr>
          </a:lstStyle>
          <a:p>
            <a:pPr>
              <a:defRPr/>
            </a:pPr>
            <a:endParaRPr lang="en-US"/>
          </a:p>
        </p:txBody>
      </p:sp>
      <p:sp>
        <p:nvSpPr>
          <p:cNvPr id="6" name="Rectangle 6"/>
          <p:cNvSpPr>
            <a:spLocks noGrp="1" noChangeArrowheads="1"/>
          </p:cNvSpPr>
          <p:nvPr>
            <p:ph type="sldNum" sz="quarter" idx="12"/>
          </p:nvPr>
        </p:nvSpPr>
        <p:spPr/>
        <p:txBody>
          <a:bodyPr/>
          <a:lstStyle>
            <a:defPPr>
              <a:defRPr kern="1200"/>
            </a:defPPr>
            <a:lvl1pPr>
              <a:defRPr/>
            </a:lvl1pPr>
          </a:lstStyle>
          <a:p>
            <a:pPr>
              <a:defRPr/>
            </a:pPr>
            <a:fld id="{6C9A1A37-7051-412A-8F35-8483CD8F48E7}" type="slidenum">
              <a:rPr lang="en-US"/>
              <a:pPr>
                <a:defRPr/>
              </a:pPr>
              <a:t>‹#›</a:t>
            </a:fld>
            <a:endParaRPr lang="en-US"/>
          </a:p>
        </p:txBody>
      </p:sp>
    </p:spTree>
    <p:extLst>
      <p:ext uri="{BB962C8B-B14F-4D97-AF65-F5344CB8AC3E}">
        <p14:creationId xmlns:p14="http://schemas.microsoft.com/office/powerpoint/2010/main" val="37091706"/>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kern="1200"/>
            </a:defPPr>
          </a:lstStyle>
          <a:p>
            <a:r>
              <a:rPr lang="en-US"/>
              <a:t>Click to edit Master title style</a:t>
            </a:r>
          </a:p>
        </p:txBody>
      </p:sp>
      <p:sp>
        <p:nvSpPr>
          <p:cNvPr id="3" name="Content Placeholder 2"/>
          <p:cNvSpPr>
            <a:spLocks noGrp="1"/>
          </p:cNvSpPr>
          <p:nvPr>
            <p:ph idx="1"/>
          </p:nvPr>
        </p:nvSpPr>
        <p:spPr/>
        <p:txBody>
          <a:bodyPr/>
          <a:lstStyle>
            <a:defPPr>
              <a:defRPr kern="1200"/>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p:txBody>
          <a:bodyPr/>
          <a:lstStyle>
            <a:defPPr>
              <a:defRPr kern="1200"/>
            </a:defPPr>
            <a:lvl1pPr>
              <a:defRPr/>
            </a:lvl1pPr>
          </a:lstStyle>
          <a:p>
            <a:pPr>
              <a:defRPr/>
            </a:pPr>
            <a:endParaRPr lang="en-US"/>
          </a:p>
        </p:txBody>
      </p:sp>
      <p:sp>
        <p:nvSpPr>
          <p:cNvPr id="5" name="Rectangle 5"/>
          <p:cNvSpPr>
            <a:spLocks noGrp="1" noChangeArrowheads="1"/>
          </p:cNvSpPr>
          <p:nvPr>
            <p:ph type="ftr" sz="quarter" idx="11"/>
          </p:nvPr>
        </p:nvSpPr>
        <p:spPr/>
        <p:txBody>
          <a:bodyPr/>
          <a:lstStyle>
            <a:defPPr>
              <a:defRPr kern="1200"/>
            </a:defPPr>
            <a:lvl1pPr>
              <a:defRPr/>
            </a:lvl1pPr>
          </a:lstStyle>
          <a:p>
            <a:pPr>
              <a:defRPr/>
            </a:pPr>
            <a:endParaRPr lang="en-US"/>
          </a:p>
        </p:txBody>
      </p:sp>
      <p:sp>
        <p:nvSpPr>
          <p:cNvPr id="6" name="Rectangle 6"/>
          <p:cNvSpPr>
            <a:spLocks noGrp="1" noChangeArrowheads="1"/>
          </p:cNvSpPr>
          <p:nvPr>
            <p:ph type="sldNum" sz="quarter" idx="12"/>
          </p:nvPr>
        </p:nvSpPr>
        <p:spPr/>
        <p:txBody>
          <a:bodyPr/>
          <a:lstStyle>
            <a:defPPr>
              <a:defRPr kern="1200"/>
            </a:defPPr>
            <a:lvl1pPr>
              <a:defRPr/>
            </a:lvl1pPr>
          </a:lstStyle>
          <a:p>
            <a:pPr>
              <a:defRPr/>
            </a:pPr>
            <a:fld id="{D772C493-C7EB-4BEF-9EB3-C72AA1A173D7}" type="slidenum">
              <a:rPr lang="en-US"/>
              <a:pPr>
                <a:defRPr/>
              </a:pPr>
              <a:t>‹#›</a:t>
            </a:fld>
            <a:endParaRPr lang="en-US"/>
          </a:p>
        </p:txBody>
      </p:sp>
    </p:spTree>
    <p:extLst>
      <p:ext uri="{BB962C8B-B14F-4D97-AF65-F5344CB8AC3E}">
        <p14:creationId xmlns:p14="http://schemas.microsoft.com/office/powerpoint/2010/main" val="2428922162"/>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600325" y="14102293"/>
            <a:ext cx="27980878" cy="4358217"/>
          </a:xfrm>
        </p:spPr>
        <p:txBody>
          <a:bodyPr anchor="t"/>
          <a:lstStyle>
            <a:defPPr>
              <a:defRPr kern="1200"/>
            </a:defPPr>
            <a:lvl1pPr algn="l">
              <a:defRPr sz="2667" b="1" cap="all"/>
            </a:lvl1pPr>
          </a:lstStyle>
          <a:p>
            <a:r>
              <a:rPr lang="en-US"/>
              <a:t>Click to edit Master title style</a:t>
            </a:r>
          </a:p>
        </p:txBody>
      </p:sp>
      <p:sp>
        <p:nvSpPr>
          <p:cNvPr id="3" name="Text Placeholder 2"/>
          <p:cNvSpPr>
            <a:spLocks noGrp="1"/>
          </p:cNvSpPr>
          <p:nvPr>
            <p:ph type="body" idx="1"/>
          </p:nvPr>
        </p:nvSpPr>
        <p:spPr>
          <a:xfrm>
            <a:off x="2600325" y="9301692"/>
            <a:ext cx="27980878" cy="4800600"/>
          </a:xfrm>
        </p:spPr>
        <p:txBody>
          <a:bodyPr anchor="b"/>
          <a:lstStyle>
            <a:defPPr>
              <a:defRPr kern="1200"/>
            </a:defPPr>
            <a:lvl1pPr marL="0" indent="0">
              <a:buNone/>
              <a:defRPr sz="1333"/>
            </a:lvl1pPr>
            <a:lvl2pPr marL="304815" indent="0">
              <a:buNone/>
              <a:defRPr sz="1200"/>
            </a:lvl2pPr>
            <a:lvl3pPr marL="609630" indent="0">
              <a:buNone/>
              <a:defRPr sz="1067"/>
            </a:lvl3pPr>
            <a:lvl4pPr marL="914446" indent="0">
              <a:buNone/>
              <a:defRPr sz="933"/>
            </a:lvl4pPr>
            <a:lvl5pPr marL="1219261" indent="0">
              <a:buNone/>
              <a:defRPr sz="933"/>
            </a:lvl5pPr>
            <a:lvl6pPr marL="1524076" indent="0">
              <a:buNone/>
              <a:defRPr sz="933"/>
            </a:lvl6pPr>
            <a:lvl7pPr marL="1828891" indent="0">
              <a:buNone/>
              <a:defRPr sz="933"/>
            </a:lvl7pPr>
            <a:lvl8pPr marL="2133707" indent="0">
              <a:buNone/>
              <a:defRPr sz="933"/>
            </a:lvl8pPr>
            <a:lvl9pPr marL="2438522" indent="0">
              <a:buNone/>
              <a:defRPr sz="933"/>
            </a:lvl9pPr>
          </a:lstStyle>
          <a:p>
            <a:pPr lvl="0"/>
            <a:r>
              <a:rPr lang="en-US"/>
              <a:t>Click to edit Master text styles</a:t>
            </a:r>
          </a:p>
        </p:txBody>
      </p:sp>
      <p:sp>
        <p:nvSpPr>
          <p:cNvPr id="4" name="Rectangle 4"/>
          <p:cNvSpPr>
            <a:spLocks noGrp="1" noChangeArrowheads="1"/>
          </p:cNvSpPr>
          <p:nvPr>
            <p:ph type="dt" sz="half" idx="10"/>
          </p:nvPr>
        </p:nvSpPr>
        <p:spPr/>
        <p:txBody>
          <a:bodyPr/>
          <a:lstStyle>
            <a:defPPr>
              <a:defRPr kern="1200"/>
            </a:defPPr>
            <a:lvl1pPr>
              <a:defRPr/>
            </a:lvl1pPr>
          </a:lstStyle>
          <a:p>
            <a:pPr>
              <a:defRPr/>
            </a:pPr>
            <a:endParaRPr lang="en-US"/>
          </a:p>
        </p:txBody>
      </p:sp>
      <p:sp>
        <p:nvSpPr>
          <p:cNvPr id="5" name="Rectangle 5"/>
          <p:cNvSpPr>
            <a:spLocks noGrp="1" noChangeArrowheads="1"/>
          </p:cNvSpPr>
          <p:nvPr>
            <p:ph type="ftr" sz="quarter" idx="11"/>
          </p:nvPr>
        </p:nvSpPr>
        <p:spPr/>
        <p:txBody>
          <a:bodyPr/>
          <a:lstStyle>
            <a:defPPr>
              <a:defRPr kern="1200"/>
            </a:defPPr>
            <a:lvl1pPr>
              <a:defRPr/>
            </a:lvl1pPr>
          </a:lstStyle>
          <a:p>
            <a:pPr>
              <a:defRPr/>
            </a:pPr>
            <a:endParaRPr lang="en-US"/>
          </a:p>
        </p:txBody>
      </p:sp>
      <p:sp>
        <p:nvSpPr>
          <p:cNvPr id="6" name="Rectangle 6"/>
          <p:cNvSpPr>
            <a:spLocks noGrp="1" noChangeArrowheads="1"/>
          </p:cNvSpPr>
          <p:nvPr>
            <p:ph type="sldNum" sz="quarter" idx="12"/>
          </p:nvPr>
        </p:nvSpPr>
        <p:spPr/>
        <p:txBody>
          <a:bodyPr/>
          <a:lstStyle>
            <a:defPPr>
              <a:defRPr kern="1200"/>
            </a:defPPr>
            <a:lvl1pPr>
              <a:defRPr/>
            </a:lvl1pPr>
          </a:lstStyle>
          <a:p>
            <a:pPr>
              <a:defRPr/>
            </a:pPr>
            <a:fld id="{3239EF23-2AC5-4B50-8C9E-5F8D49668A77}" type="slidenum">
              <a:rPr lang="en-US"/>
              <a:pPr>
                <a:defRPr/>
              </a:pPr>
              <a:t>‹#›</a:t>
            </a:fld>
            <a:endParaRPr lang="en-US"/>
          </a:p>
        </p:txBody>
      </p:sp>
    </p:spTree>
    <p:extLst>
      <p:ext uri="{BB962C8B-B14F-4D97-AF65-F5344CB8AC3E}">
        <p14:creationId xmlns:p14="http://schemas.microsoft.com/office/powerpoint/2010/main" val="448625829"/>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kern="1200"/>
            </a:defPPr>
          </a:lstStyle>
          <a:p>
            <a:r>
              <a:rPr lang="en-US"/>
              <a:t>Click to edit Master title style</a:t>
            </a:r>
          </a:p>
        </p:txBody>
      </p:sp>
      <p:sp>
        <p:nvSpPr>
          <p:cNvPr id="3" name="Content Placeholder 2"/>
          <p:cNvSpPr>
            <a:spLocks noGrp="1"/>
          </p:cNvSpPr>
          <p:nvPr>
            <p:ph sz="half" idx="1"/>
          </p:nvPr>
        </p:nvSpPr>
        <p:spPr>
          <a:xfrm>
            <a:off x="1645444" y="5120217"/>
            <a:ext cx="14756606" cy="14483293"/>
          </a:xfrm>
        </p:spPr>
        <p:txBody>
          <a:bodyPr/>
          <a:lstStyle>
            <a:defPPr>
              <a:defRPr kern="1200"/>
            </a:defPPr>
            <a:lvl1pPr>
              <a:defRPr sz="1867"/>
            </a:lvl1pPr>
            <a:lvl2pPr>
              <a:defRPr sz="1600"/>
            </a:lvl2pPr>
            <a:lvl3pPr>
              <a:defRPr sz="1333"/>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16516352" y="5120217"/>
            <a:ext cx="14756606" cy="14483293"/>
          </a:xfrm>
        </p:spPr>
        <p:txBody>
          <a:bodyPr/>
          <a:lstStyle>
            <a:defPPr>
              <a:defRPr kern="1200"/>
            </a:defPPr>
            <a:lvl1pPr>
              <a:defRPr sz="1867"/>
            </a:lvl1pPr>
            <a:lvl2pPr>
              <a:defRPr sz="1600"/>
            </a:lvl2pPr>
            <a:lvl3pPr>
              <a:defRPr sz="1333"/>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p:txBody>
          <a:bodyPr/>
          <a:lstStyle>
            <a:defPPr>
              <a:defRPr kern="1200"/>
            </a:defPPr>
            <a:lvl1pPr>
              <a:defRPr/>
            </a:lvl1pPr>
          </a:lstStyle>
          <a:p>
            <a:pPr>
              <a:defRPr/>
            </a:pPr>
            <a:endParaRPr lang="en-US"/>
          </a:p>
        </p:txBody>
      </p:sp>
      <p:sp>
        <p:nvSpPr>
          <p:cNvPr id="6" name="Rectangle 5"/>
          <p:cNvSpPr>
            <a:spLocks noGrp="1" noChangeArrowheads="1"/>
          </p:cNvSpPr>
          <p:nvPr>
            <p:ph type="ftr" sz="quarter" idx="11"/>
          </p:nvPr>
        </p:nvSpPr>
        <p:spPr/>
        <p:txBody>
          <a:bodyPr/>
          <a:lstStyle>
            <a:defPPr>
              <a:defRPr kern="1200"/>
            </a:defPPr>
            <a:lvl1pPr>
              <a:defRPr/>
            </a:lvl1pPr>
          </a:lstStyle>
          <a:p>
            <a:pPr>
              <a:defRPr/>
            </a:pPr>
            <a:endParaRPr lang="en-US"/>
          </a:p>
        </p:txBody>
      </p:sp>
      <p:sp>
        <p:nvSpPr>
          <p:cNvPr id="7" name="Rectangle 6"/>
          <p:cNvSpPr>
            <a:spLocks noGrp="1" noChangeArrowheads="1"/>
          </p:cNvSpPr>
          <p:nvPr>
            <p:ph type="sldNum" sz="quarter" idx="12"/>
          </p:nvPr>
        </p:nvSpPr>
        <p:spPr/>
        <p:txBody>
          <a:bodyPr/>
          <a:lstStyle>
            <a:defPPr>
              <a:defRPr kern="1200"/>
            </a:defPPr>
            <a:lvl1pPr>
              <a:defRPr/>
            </a:lvl1pPr>
          </a:lstStyle>
          <a:p>
            <a:pPr>
              <a:defRPr/>
            </a:pPr>
            <a:fld id="{0BBD8762-0F6F-41F2-8E1E-C5EF6CE7FF3C}" type="slidenum">
              <a:rPr lang="en-US"/>
              <a:pPr>
                <a:defRPr/>
              </a:pPr>
              <a:t>‹#›</a:t>
            </a:fld>
            <a:endParaRPr lang="en-US"/>
          </a:p>
        </p:txBody>
      </p:sp>
    </p:spTree>
    <p:extLst>
      <p:ext uri="{BB962C8B-B14F-4D97-AF65-F5344CB8AC3E}">
        <p14:creationId xmlns:p14="http://schemas.microsoft.com/office/powerpoint/2010/main" val="3305397227"/>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kern="1200"/>
            </a:defPPr>
            <a:lvl1pPr>
              <a:defRPr/>
            </a:lvl1pPr>
          </a:lstStyle>
          <a:p>
            <a:r>
              <a:rPr lang="en-US"/>
              <a:t>Click to edit Master title style</a:t>
            </a:r>
          </a:p>
        </p:txBody>
      </p:sp>
      <p:sp>
        <p:nvSpPr>
          <p:cNvPr id="3" name="Text Placeholder 2"/>
          <p:cNvSpPr>
            <a:spLocks noGrp="1"/>
          </p:cNvSpPr>
          <p:nvPr>
            <p:ph type="body" idx="1"/>
          </p:nvPr>
        </p:nvSpPr>
        <p:spPr>
          <a:xfrm>
            <a:off x="1645444" y="4912784"/>
            <a:ext cx="14544675" cy="2046817"/>
          </a:xfrm>
        </p:spPr>
        <p:txBody>
          <a:bodyPr anchor="b"/>
          <a:lstStyle>
            <a:defPPr>
              <a:defRPr kern="1200"/>
            </a:defPPr>
            <a:lvl1pPr marL="0" indent="0">
              <a:buNone/>
              <a:defRPr sz="1600" b="1"/>
            </a:lvl1pPr>
            <a:lvl2pPr marL="304815" indent="0">
              <a:buNone/>
              <a:defRPr sz="1333" b="1"/>
            </a:lvl2pPr>
            <a:lvl3pPr marL="609630" indent="0">
              <a:buNone/>
              <a:defRPr sz="1200" b="1"/>
            </a:lvl3pPr>
            <a:lvl4pPr marL="914446" indent="0">
              <a:buNone/>
              <a:defRPr sz="1067" b="1"/>
            </a:lvl4pPr>
            <a:lvl5pPr marL="1219261" indent="0">
              <a:buNone/>
              <a:defRPr sz="1067" b="1"/>
            </a:lvl5pPr>
            <a:lvl6pPr marL="1524076" indent="0">
              <a:buNone/>
              <a:defRPr sz="1067" b="1"/>
            </a:lvl6pPr>
            <a:lvl7pPr marL="1828891" indent="0">
              <a:buNone/>
              <a:defRPr sz="1067" b="1"/>
            </a:lvl7pPr>
            <a:lvl8pPr marL="2133707" indent="0">
              <a:buNone/>
              <a:defRPr sz="1067" b="1"/>
            </a:lvl8pPr>
            <a:lvl9pPr marL="2438522" indent="0">
              <a:buNone/>
              <a:defRPr sz="1067" b="1"/>
            </a:lvl9pPr>
          </a:lstStyle>
          <a:p>
            <a:pPr lvl="0"/>
            <a:r>
              <a:rPr lang="en-US"/>
              <a:t>Click to edit Master text styles</a:t>
            </a:r>
          </a:p>
        </p:txBody>
      </p:sp>
      <p:sp>
        <p:nvSpPr>
          <p:cNvPr id="4" name="Content Placeholder 3"/>
          <p:cNvSpPr>
            <a:spLocks noGrp="1"/>
          </p:cNvSpPr>
          <p:nvPr>
            <p:ph sz="half" idx="2"/>
          </p:nvPr>
        </p:nvSpPr>
        <p:spPr>
          <a:xfrm>
            <a:off x="1645444" y="6959600"/>
            <a:ext cx="14544675" cy="12643908"/>
          </a:xfrm>
        </p:spPr>
        <p:txBody>
          <a:bodyPr/>
          <a:lstStyle>
            <a:defPPr>
              <a:defRPr kern="1200"/>
            </a:defPPr>
            <a:lvl1pPr>
              <a:defRPr sz="1600"/>
            </a:lvl1pPr>
            <a:lvl2pPr>
              <a:defRPr sz="1333"/>
            </a:lvl2pPr>
            <a:lvl3pPr>
              <a:defRPr sz="1200"/>
            </a:lvl3pPr>
            <a:lvl4pPr>
              <a:defRPr sz="1067"/>
            </a:lvl4pPr>
            <a:lvl5pPr>
              <a:defRPr sz="1067"/>
            </a:lvl5pPr>
            <a:lvl6pPr>
              <a:defRPr sz="1067"/>
            </a:lvl6pPr>
            <a:lvl7pPr>
              <a:defRPr sz="1067"/>
            </a:lvl7pPr>
            <a:lvl8pPr>
              <a:defRPr sz="1067"/>
            </a:lvl8pPr>
            <a:lvl9pPr>
              <a:defRPr sz="10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16722328" y="4912784"/>
            <a:ext cx="14550630" cy="2046817"/>
          </a:xfrm>
        </p:spPr>
        <p:txBody>
          <a:bodyPr anchor="b"/>
          <a:lstStyle>
            <a:defPPr>
              <a:defRPr kern="1200"/>
            </a:defPPr>
            <a:lvl1pPr marL="0" indent="0">
              <a:buNone/>
              <a:defRPr sz="1600" b="1"/>
            </a:lvl1pPr>
            <a:lvl2pPr marL="304815" indent="0">
              <a:buNone/>
              <a:defRPr sz="1333" b="1"/>
            </a:lvl2pPr>
            <a:lvl3pPr marL="609630" indent="0">
              <a:buNone/>
              <a:defRPr sz="1200" b="1"/>
            </a:lvl3pPr>
            <a:lvl4pPr marL="914446" indent="0">
              <a:buNone/>
              <a:defRPr sz="1067" b="1"/>
            </a:lvl4pPr>
            <a:lvl5pPr marL="1219261" indent="0">
              <a:buNone/>
              <a:defRPr sz="1067" b="1"/>
            </a:lvl5pPr>
            <a:lvl6pPr marL="1524076" indent="0">
              <a:buNone/>
              <a:defRPr sz="1067" b="1"/>
            </a:lvl6pPr>
            <a:lvl7pPr marL="1828891" indent="0">
              <a:buNone/>
              <a:defRPr sz="1067" b="1"/>
            </a:lvl7pPr>
            <a:lvl8pPr marL="2133707" indent="0">
              <a:buNone/>
              <a:defRPr sz="1067" b="1"/>
            </a:lvl8pPr>
            <a:lvl9pPr marL="2438522" indent="0">
              <a:buNone/>
              <a:defRPr sz="1067" b="1"/>
            </a:lvl9pPr>
          </a:lstStyle>
          <a:p>
            <a:pPr lvl="0"/>
            <a:r>
              <a:rPr lang="en-US"/>
              <a:t>Click to edit Master text styles</a:t>
            </a:r>
          </a:p>
        </p:txBody>
      </p:sp>
      <p:sp>
        <p:nvSpPr>
          <p:cNvPr id="6" name="Content Placeholder 5"/>
          <p:cNvSpPr>
            <a:spLocks noGrp="1"/>
          </p:cNvSpPr>
          <p:nvPr>
            <p:ph sz="quarter" idx="4"/>
          </p:nvPr>
        </p:nvSpPr>
        <p:spPr>
          <a:xfrm>
            <a:off x="16722328" y="6959600"/>
            <a:ext cx="14550630" cy="12643908"/>
          </a:xfrm>
        </p:spPr>
        <p:txBody>
          <a:bodyPr/>
          <a:lstStyle>
            <a:defPPr>
              <a:defRPr kern="1200"/>
            </a:defPPr>
            <a:lvl1pPr>
              <a:defRPr sz="1600"/>
            </a:lvl1pPr>
            <a:lvl2pPr>
              <a:defRPr sz="1333"/>
            </a:lvl2pPr>
            <a:lvl3pPr>
              <a:defRPr sz="1200"/>
            </a:lvl3pPr>
            <a:lvl4pPr>
              <a:defRPr sz="1067"/>
            </a:lvl4pPr>
            <a:lvl5pPr>
              <a:defRPr sz="1067"/>
            </a:lvl5pPr>
            <a:lvl6pPr>
              <a:defRPr sz="1067"/>
            </a:lvl6pPr>
            <a:lvl7pPr>
              <a:defRPr sz="1067"/>
            </a:lvl7pPr>
            <a:lvl8pPr>
              <a:defRPr sz="1067"/>
            </a:lvl8pPr>
            <a:lvl9pPr>
              <a:defRPr sz="10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p:txBody>
          <a:bodyPr/>
          <a:lstStyle>
            <a:defPPr>
              <a:defRPr kern="1200"/>
            </a:defPPr>
            <a:lvl1pPr>
              <a:defRPr/>
            </a:lvl1pPr>
          </a:lstStyle>
          <a:p>
            <a:pPr>
              <a:defRPr/>
            </a:pPr>
            <a:endParaRPr lang="en-US"/>
          </a:p>
        </p:txBody>
      </p:sp>
      <p:sp>
        <p:nvSpPr>
          <p:cNvPr id="8" name="Rectangle 5"/>
          <p:cNvSpPr>
            <a:spLocks noGrp="1" noChangeArrowheads="1"/>
          </p:cNvSpPr>
          <p:nvPr>
            <p:ph type="ftr" sz="quarter" idx="11"/>
          </p:nvPr>
        </p:nvSpPr>
        <p:spPr/>
        <p:txBody>
          <a:bodyPr/>
          <a:lstStyle>
            <a:defPPr>
              <a:defRPr kern="1200"/>
            </a:defPPr>
            <a:lvl1pPr>
              <a:defRPr/>
            </a:lvl1pPr>
          </a:lstStyle>
          <a:p>
            <a:pPr>
              <a:defRPr/>
            </a:pPr>
            <a:endParaRPr lang="en-US"/>
          </a:p>
        </p:txBody>
      </p:sp>
      <p:sp>
        <p:nvSpPr>
          <p:cNvPr id="9" name="Rectangle 6"/>
          <p:cNvSpPr>
            <a:spLocks noGrp="1" noChangeArrowheads="1"/>
          </p:cNvSpPr>
          <p:nvPr>
            <p:ph type="sldNum" sz="quarter" idx="12"/>
          </p:nvPr>
        </p:nvSpPr>
        <p:spPr/>
        <p:txBody>
          <a:bodyPr/>
          <a:lstStyle>
            <a:defPPr>
              <a:defRPr kern="1200"/>
            </a:defPPr>
            <a:lvl1pPr>
              <a:defRPr/>
            </a:lvl1pPr>
          </a:lstStyle>
          <a:p>
            <a:pPr>
              <a:defRPr/>
            </a:pPr>
            <a:fld id="{C245EB89-E1F0-4213-BFCF-D6A06A13C4EF}" type="slidenum">
              <a:rPr lang="en-US"/>
              <a:pPr>
                <a:defRPr/>
              </a:pPr>
              <a:t>‹#›</a:t>
            </a:fld>
            <a:endParaRPr lang="en-US"/>
          </a:p>
        </p:txBody>
      </p:sp>
    </p:spTree>
    <p:extLst>
      <p:ext uri="{BB962C8B-B14F-4D97-AF65-F5344CB8AC3E}">
        <p14:creationId xmlns:p14="http://schemas.microsoft.com/office/powerpoint/2010/main" val="4037356688"/>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kern="1200"/>
            </a:defPPr>
          </a:lstStyle>
          <a:p>
            <a:r>
              <a:rPr lang="en-US"/>
              <a:t>Click to edit Master title style</a:t>
            </a:r>
          </a:p>
        </p:txBody>
      </p:sp>
      <p:sp>
        <p:nvSpPr>
          <p:cNvPr id="3" name="Rectangle 4"/>
          <p:cNvSpPr>
            <a:spLocks noGrp="1" noChangeArrowheads="1"/>
          </p:cNvSpPr>
          <p:nvPr>
            <p:ph type="dt" sz="half" idx="10"/>
          </p:nvPr>
        </p:nvSpPr>
        <p:spPr/>
        <p:txBody>
          <a:bodyPr/>
          <a:lstStyle>
            <a:defPPr>
              <a:defRPr kern="1200"/>
            </a:defPPr>
            <a:lvl1pPr>
              <a:defRPr/>
            </a:lvl1pPr>
          </a:lstStyle>
          <a:p>
            <a:pPr>
              <a:defRPr/>
            </a:pPr>
            <a:endParaRPr lang="en-US"/>
          </a:p>
        </p:txBody>
      </p:sp>
      <p:sp>
        <p:nvSpPr>
          <p:cNvPr id="4" name="Rectangle 5"/>
          <p:cNvSpPr>
            <a:spLocks noGrp="1" noChangeArrowheads="1"/>
          </p:cNvSpPr>
          <p:nvPr>
            <p:ph type="ftr" sz="quarter" idx="11"/>
          </p:nvPr>
        </p:nvSpPr>
        <p:spPr/>
        <p:txBody>
          <a:bodyPr/>
          <a:lstStyle>
            <a:defPPr>
              <a:defRPr kern="1200"/>
            </a:defPPr>
            <a:lvl1pPr>
              <a:defRPr/>
            </a:lvl1pPr>
          </a:lstStyle>
          <a:p>
            <a:pPr>
              <a:defRPr/>
            </a:pPr>
            <a:endParaRPr lang="en-US"/>
          </a:p>
        </p:txBody>
      </p:sp>
      <p:sp>
        <p:nvSpPr>
          <p:cNvPr id="5" name="Rectangle 6"/>
          <p:cNvSpPr>
            <a:spLocks noGrp="1" noChangeArrowheads="1"/>
          </p:cNvSpPr>
          <p:nvPr>
            <p:ph type="sldNum" sz="quarter" idx="12"/>
          </p:nvPr>
        </p:nvSpPr>
        <p:spPr/>
        <p:txBody>
          <a:bodyPr/>
          <a:lstStyle>
            <a:defPPr>
              <a:defRPr kern="1200"/>
            </a:defPPr>
            <a:lvl1pPr>
              <a:defRPr/>
            </a:lvl1pPr>
          </a:lstStyle>
          <a:p>
            <a:pPr>
              <a:defRPr/>
            </a:pPr>
            <a:fld id="{F9249905-9305-4041-8B60-8DE0824E8129}" type="slidenum">
              <a:rPr lang="en-US"/>
              <a:pPr>
                <a:defRPr/>
              </a:pPr>
              <a:t>‹#›</a:t>
            </a:fld>
            <a:endParaRPr lang="en-US"/>
          </a:p>
        </p:txBody>
      </p:sp>
    </p:spTree>
    <p:extLst>
      <p:ext uri="{BB962C8B-B14F-4D97-AF65-F5344CB8AC3E}">
        <p14:creationId xmlns:p14="http://schemas.microsoft.com/office/powerpoint/2010/main" val="832812194"/>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defPPr>
              <a:defRPr kern="1200"/>
            </a:defPPr>
            <a:lvl1pPr>
              <a:defRPr/>
            </a:lvl1pPr>
          </a:lstStyle>
          <a:p>
            <a:pPr>
              <a:defRPr/>
            </a:pPr>
            <a:endParaRPr lang="en-US"/>
          </a:p>
        </p:txBody>
      </p:sp>
      <p:sp>
        <p:nvSpPr>
          <p:cNvPr id="3" name="Rectangle 5"/>
          <p:cNvSpPr>
            <a:spLocks noGrp="1" noChangeArrowheads="1"/>
          </p:cNvSpPr>
          <p:nvPr>
            <p:ph type="ftr" sz="quarter" idx="11"/>
          </p:nvPr>
        </p:nvSpPr>
        <p:spPr/>
        <p:txBody>
          <a:bodyPr/>
          <a:lstStyle>
            <a:defPPr>
              <a:defRPr kern="1200"/>
            </a:defPPr>
            <a:lvl1pPr>
              <a:defRPr/>
            </a:lvl1pPr>
          </a:lstStyle>
          <a:p>
            <a:pPr>
              <a:defRPr/>
            </a:pPr>
            <a:endParaRPr lang="en-US"/>
          </a:p>
        </p:txBody>
      </p:sp>
      <p:sp>
        <p:nvSpPr>
          <p:cNvPr id="4" name="Rectangle 6"/>
          <p:cNvSpPr>
            <a:spLocks noGrp="1" noChangeArrowheads="1"/>
          </p:cNvSpPr>
          <p:nvPr>
            <p:ph type="sldNum" sz="quarter" idx="12"/>
          </p:nvPr>
        </p:nvSpPr>
        <p:spPr/>
        <p:txBody>
          <a:bodyPr/>
          <a:lstStyle>
            <a:defPPr>
              <a:defRPr kern="1200"/>
            </a:defPPr>
            <a:lvl1pPr>
              <a:defRPr/>
            </a:lvl1pPr>
          </a:lstStyle>
          <a:p>
            <a:pPr>
              <a:defRPr/>
            </a:pPr>
            <a:fld id="{97C76933-D99D-4DC1-BD09-1072CC92B201}" type="slidenum">
              <a:rPr lang="en-US"/>
              <a:pPr>
                <a:defRPr/>
              </a:pPr>
              <a:t>‹#›</a:t>
            </a:fld>
            <a:endParaRPr lang="en-US"/>
          </a:p>
        </p:txBody>
      </p:sp>
    </p:spTree>
    <p:extLst>
      <p:ext uri="{BB962C8B-B14F-4D97-AF65-F5344CB8AC3E}">
        <p14:creationId xmlns:p14="http://schemas.microsoft.com/office/powerpoint/2010/main" val="754493674"/>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45444" y="874184"/>
            <a:ext cx="10829925" cy="3717925"/>
          </a:xfrm>
        </p:spPr>
        <p:txBody>
          <a:bodyPr anchor="b"/>
          <a:lstStyle>
            <a:defPPr>
              <a:defRPr kern="1200"/>
            </a:defPPr>
            <a:lvl1pPr algn="l">
              <a:defRPr sz="1333" b="1"/>
            </a:lvl1pPr>
          </a:lstStyle>
          <a:p>
            <a:r>
              <a:rPr lang="en-US"/>
              <a:t>Click to edit Master title style</a:t>
            </a:r>
          </a:p>
        </p:txBody>
      </p:sp>
      <p:sp>
        <p:nvSpPr>
          <p:cNvPr id="3" name="Content Placeholder 2"/>
          <p:cNvSpPr>
            <a:spLocks noGrp="1"/>
          </p:cNvSpPr>
          <p:nvPr>
            <p:ph idx="1"/>
          </p:nvPr>
        </p:nvSpPr>
        <p:spPr>
          <a:xfrm>
            <a:off x="12870656" y="874184"/>
            <a:ext cx="18402300" cy="18729325"/>
          </a:xfrm>
        </p:spPr>
        <p:txBody>
          <a:bodyPr/>
          <a:lstStyle>
            <a:defPPr>
              <a:defRPr kern="1200"/>
            </a:defPPr>
            <a:lvl1pPr>
              <a:defRPr sz="2133"/>
            </a:lvl1pPr>
            <a:lvl2pPr>
              <a:defRPr sz="1867"/>
            </a:lvl2pPr>
            <a:lvl3pPr>
              <a:defRPr sz="1600"/>
            </a:lvl3pPr>
            <a:lvl4pPr>
              <a:defRPr sz="1333"/>
            </a:lvl4pPr>
            <a:lvl5pPr>
              <a:defRPr sz="1333"/>
            </a:lvl5pPr>
            <a:lvl6pPr>
              <a:defRPr sz="1333"/>
            </a:lvl6pPr>
            <a:lvl7pPr>
              <a:defRPr sz="1333"/>
            </a:lvl7pPr>
            <a:lvl8pPr>
              <a:defRPr sz="1333"/>
            </a:lvl8pPr>
            <a:lvl9pPr>
              <a:defRPr sz="13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645444" y="4592109"/>
            <a:ext cx="10829925" cy="15011400"/>
          </a:xfrm>
        </p:spPr>
        <p:txBody>
          <a:bodyPr/>
          <a:lstStyle>
            <a:defPPr>
              <a:defRPr kern="1200"/>
            </a:defPPr>
            <a:lvl1pPr marL="0" indent="0">
              <a:buNone/>
              <a:defRPr sz="933"/>
            </a:lvl1pPr>
            <a:lvl2pPr marL="304815" indent="0">
              <a:buNone/>
              <a:defRPr sz="800"/>
            </a:lvl2pPr>
            <a:lvl3pPr marL="609630" indent="0">
              <a:buNone/>
              <a:defRPr sz="667"/>
            </a:lvl3pPr>
            <a:lvl4pPr marL="914446" indent="0">
              <a:buNone/>
              <a:defRPr sz="600"/>
            </a:lvl4pPr>
            <a:lvl5pPr marL="1219261" indent="0">
              <a:buNone/>
              <a:defRPr sz="600"/>
            </a:lvl5pPr>
            <a:lvl6pPr marL="1524076" indent="0">
              <a:buNone/>
              <a:defRPr sz="600"/>
            </a:lvl6pPr>
            <a:lvl7pPr marL="1828891" indent="0">
              <a:buNone/>
              <a:defRPr sz="600"/>
            </a:lvl7pPr>
            <a:lvl8pPr marL="2133707" indent="0">
              <a:buNone/>
              <a:defRPr sz="600"/>
            </a:lvl8pPr>
            <a:lvl9pPr marL="2438522" indent="0">
              <a:buNone/>
              <a:defRPr sz="600"/>
            </a:lvl9pPr>
          </a:lstStyle>
          <a:p>
            <a:pPr lvl="0"/>
            <a:r>
              <a:rPr lang="en-US"/>
              <a:t>Click to edit Master text styles</a:t>
            </a:r>
          </a:p>
        </p:txBody>
      </p:sp>
      <p:sp>
        <p:nvSpPr>
          <p:cNvPr id="5" name="Rectangle 4"/>
          <p:cNvSpPr>
            <a:spLocks noGrp="1" noChangeArrowheads="1"/>
          </p:cNvSpPr>
          <p:nvPr>
            <p:ph type="dt" sz="half" idx="10"/>
          </p:nvPr>
        </p:nvSpPr>
        <p:spPr/>
        <p:txBody>
          <a:bodyPr/>
          <a:lstStyle>
            <a:defPPr>
              <a:defRPr kern="1200"/>
            </a:defPPr>
            <a:lvl1pPr>
              <a:defRPr/>
            </a:lvl1pPr>
          </a:lstStyle>
          <a:p>
            <a:pPr>
              <a:defRPr/>
            </a:pPr>
            <a:endParaRPr lang="en-US"/>
          </a:p>
        </p:txBody>
      </p:sp>
      <p:sp>
        <p:nvSpPr>
          <p:cNvPr id="6" name="Rectangle 5"/>
          <p:cNvSpPr>
            <a:spLocks noGrp="1" noChangeArrowheads="1"/>
          </p:cNvSpPr>
          <p:nvPr>
            <p:ph type="ftr" sz="quarter" idx="11"/>
          </p:nvPr>
        </p:nvSpPr>
        <p:spPr/>
        <p:txBody>
          <a:bodyPr/>
          <a:lstStyle>
            <a:defPPr>
              <a:defRPr kern="1200"/>
            </a:defPPr>
            <a:lvl1pPr>
              <a:defRPr/>
            </a:lvl1pPr>
          </a:lstStyle>
          <a:p>
            <a:pPr>
              <a:defRPr/>
            </a:pPr>
            <a:endParaRPr lang="en-US"/>
          </a:p>
        </p:txBody>
      </p:sp>
      <p:sp>
        <p:nvSpPr>
          <p:cNvPr id="7" name="Rectangle 6"/>
          <p:cNvSpPr>
            <a:spLocks noGrp="1" noChangeArrowheads="1"/>
          </p:cNvSpPr>
          <p:nvPr>
            <p:ph type="sldNum" sz="quarter" idx="12"/>
          </p:nvPr>
        </p:nvSpPr>
        <p:spPr/>
        <p:txBody>
          <a:bodyPr/>
          <a:lstStyle>
            <a:defPPr>
              <a:defRPr kern="1200"/>
            </a:defPPr>
            <a:lvl1pPr>
              <a:defRPr/>
            </a:lvl1pPr>
          </a:lstStyle>
          <a:p>
            <a:pPr>
              <a:defRPr/>
            </a:pPr>
            <a:fld id="{EF6A5529-8465-4E7D-9DB8-D374C51CD792}" type="slidenum">
              <a:rPr lang="en-US"/>
              <a:pPr>
                <a:defRPr/>
              </a:pPr>
              <a:t>‹#›</a:t>
            </a:fld>
            <a:endParaRPr lang="en-US"/>
          </a:p>
        </p:txBody>
      </p:sp>
    </p:spTree>
    <p:extLst>
      <p:ext uri="{BB962C8B-B14F-4D97-AF65-F5344CB8AC3E}">
        <p14:creationId xmlns:p14="http://schemas.microsoft.com/office/powerpoint/2010/main" val="382911112"/>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451997" y="15361709"/>
            <a:ext cx="19751280" cy="1813983"/>
          </a:xfrm>
        </p:spPr>
        <p:txBody>
          <a:bodyPr anchor="b"/>
          <a:lstStyle>
            <a:defPPr>
              <a:defRPr kern="1200"/>
            </a:defPPr>
            <a:lvl1pPr algn="l">
              <a:defRPr sz="1333" b="1"/>
            </a:lvl1pPr>
          </a:lstStyle>
          <a:p>
            <a:r>
              <a:rPr lang="en-US"/>
              <a:t>Click to edit Master title style</a:t>
            </a:r>
          </a:p>
        </p:txBody>
      </p:sp>
      <p:sp>
        <p:nvSpPr>
          <p:cNvPr id="3" name="Picture Placeholder 2"/>
          <p:cNvSpPr>
            <a:spLocks noGrp="1"/>
          </p:cNvSpPr>
          <p:nvPr>
            <p:ph type="pic" idx="1"/>
          </p:nvPr>
        </p:nvSpPr>
        <p:spPr>
          <a:xfrm>
            <a:off x="6451997" y="1961092"/>
            <a:ext cx="19751280" cy="13166725"/>
          </a:xfrm>
        </p:spPr>
        <p:txBody>
          <a:bodyPr/>
          <a:lstStyle>
            <a:defPPr>
              <a:defRPr kern="1200"/>
            </a:defPPr>
            <a:lvl1pPr marL="0" indent="0">
              <a:buNone/>
              <a:defRPr sz="2133"/>
            </a:lvl1pPr>
            <a:lvl2pPr marL="304815" indent="0">
              <a:buNone/>
              <a:defRPr sz="1867"/>
            </a:lvl2pPr>
            <a:lvl3pPr marL="609630" indent="0">
              <a:buNone/>
              <a:defRPr sz="1600"/>
            </a:lvl3pPr>
            <a:lvl4pPr marL="914446" indent="0">
              <a:buNone/>
              <a:defRPr sz="1333"/>
            </a:lvl4pPr>
            <a:lvl5pPr marL="1219261" indent="0">
              <a:buNone/>
              <a:defRPr sz="1333"/>
            </a:lvl5pPr>
            <a:lvl6pPr marL="1524076" indent="0">
              <a:buNone/>
              <a:defRPr sz="1333"/>
            </a:lvl6pPr>
            <a:lvl7pPr marL="1828891" indent="0">
              <a:buNone/>
              <a:defRPr sz="1333"/>
            </a:lvl7pPr>
            <a:lvl8pPr marL="2133707" indent="0">
              <a:buNone/>
              <a:defRPr sz="1333"/>
            </a:lvl8pPr>
            <a:lvl9pPr marL="2438522" indent="0">
              <a:buNone/>
              <a:defRPr sz="1333"/>
            </a:lvl9pPr>
          </a:lstStyle>
          <a:p>
            <a:pPr lvl="0"/>
            <a:endParaRPr lang="en-US" noProof="0"/>
          </a:p>
        </p:txBody>
      </p:sp>
      <p:sp>
        <p:nvSpPr>
          <p:cNvPr id="4" name="Text Placeholder 3"/>
          <p:cNvSpPr>
            <a:spLocks noGrp="1"/>
          </p:cNvSpPr>
          <p:nvPr>
            <p:ph type="body" sz="half" idx="2"/>
          </p:nvPr>
        </p:nvSpPr>
        <p:spPr>
          <a:xfrm>
            <a:off x="6451997" y="17175693"/>
            <a:ext cx="19751280" cy="2574925"/>
          </a:xfrm>
        </p:spPr>
        <p:txBody>
          <a:bodyPr/>
          <a:lstStyle>
            <a:defPPr>
              <a:defRPr kern="1200"/>
            </a:defPPr>
            <a:lvl1pPr marL="0" indent="0">
              <a:buNone/>
              <a:defRPr sz="933"/>
            </a:lvl1pPr>
            <a:lvl2pPr marL="304815" indent="0">
              <a:buNone/>
              <a:defRPr sz="800"/>
            </a:lvl2pPr>
            <a:lvl3pPr marL="609630" indent="0">
              <a:buNone/>
              <a:defRPr sz="667"/>
            </a:lvl3pPr>
            <a:lvl4pPr marL="914446" indent="0">
              <a:buNone/>
              <a:defRPr sz="600"/>
            </a:lvl4pPr>
            <a:lvl5pPr marL="1219261" indent="0">
              <a:buNone/>
              <a:defRPr sz="600"/>
            </a:lvl5pPr>
            <a:lvl6pPr marL="1524076" indent="0">
              <a:buNone/>
              <a:defRPr sz="600"/>
            </a:lvl6pPr>
            <a:lvl7pPr marL="1828891" indent="0">
              <a:buNone/>
              <a:defRPr sz="600"/>
            </a:lvl7pPr>
            <a:lvl8pPr marL="2133707" indent="0">
              <a:buNone/>
              <a:defRPr sz="600"/>
            </a:lvl8pPr>
            <a:lvl9pPr marL="2438522" indent="0">
              <a:buNone/>
              <a:defRPr sz="600"/>
            </a:lvl9pPr>
          </a:lstStyle>
          <a:p>
            <a:pPr lvl="0"/>
            <a:r>
              <a:rPr lang="en-US"/>
              <a:t>Click to edit Master text styles</a:t>
            </a:r>
          </a:p>
        </p:txBody>
      </p:sp>
      <p:sp>
        <p:nvSpPr>
          <p:cNvPr id="5" name="Rectangle 4"/>
          <p:cNvSpPr>
            <a:spLocks noGrp="1" noChangeArrowheads="1"/>
          </p:cNvSpPr>
          <p:nvPr>
            <p:ph type="dt" sz="half" idx="10"/>
          </p:nvPr>
        </p:nvSpPr>
        <p:spPr/>
        <p:txBody>
          <a:bodyPr/>
          <a:lstStyle>
            <a:defPPr>
              <a:defRPr kern="1200"/>
            </a:defPPr>
            <a:lvl1pPr>
              <a:defRPr/>
            </a:lvl1pPr>
          </a:lstStyle>
          <a:p>
            <a:pPr>
              <a:defRPr/>
            </a:pPr>
            <a:endParaRPr lang="en-US"/>
          </a:p>
        </p:txBody>
      </p:sp>
      <p:sp>
        <p:nvSpPr>
          <p:cNvPr id="6" name="Rectangle 5"/>
          <p:cNvSpPr>
            <a:spLocks noGrp="1" noChangeArrowheads="1"/>
          </p:cNvSpPr>
          <p:nvPr>
            <p:ph type="ftr" sz="quarter" idx="11"/>
          </p:nvPr>
        </p:nvSpPr>
        <p:spPr/>
        <p:txBody>
          <a:bodyPr/>
          <a:lstStyle>
            <a:defPPr>
              <a:defRPr kern="1200"/>
            </a:defPPr>
            <a:lvl1pPr>
              <a:defRPr/>
            </a:lvl1pPr>
          </a:lstStyle>
          <a:p>
            <a:pPr>
              <a:defRPr/>
            </a:pPr>
            <a:endParaRPr lang="en-US"/>
          </a:p>
        </p:txBody>
      </p:sp>
      <p:sp>
        <p:nvSpPr>
          <p:cNvPr id="7" name="Rectangle 6"/>
          <p:cNvSpPr>
            <a:spLocks noGrp="1" noChangeArrowheads="1"/>
          </p:cNvSpPr>
          <p:nvPr>
            <p:ph type="sldNum" sz="quarter" idx="12"/>
          </p:nvPr>
        </p:nvSpPr>
        <p:spPr/>
        <p:txBody>
          <a:bodyPr/>
          <a:lstStyle>
            <a:defPPr>
              <a:defRPr kern="1200"/>
            </a:defPPr>
            <a:lvl1pPr>
              <a:defRPr/>
            </a:lvl1pPr>
          </a:lstStyle>
          <a:p>
            <a:pPr>
              <a:defRPr/>
            </a:pPr>
            <a:fld id="{3C022C6C-C3BF-4CE1-8842-0AC597017372}" type="slidenum">
              <a:rPr lang="en-US"/>
              <a:pPr>
                <a:defRPr/>
              </a:pPr>
              <a:t>‹#›</a:t>
            </a:fld>
            <a:endParaRPr lang="en-US"/>
          </a:p>
        </p:txBody>
      </p:sp>
    </p:spTree>
    <p:extLst>
      <p:ext uri="{BB962C8B-B14F-4D97-AF65-F5344CB8AC3E}">
        <p14:creationId xmlns:p14="http://schemas.microsoft.com/office/powerpoint/2010/main" val="2601810504"/>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1645444" y="878417"/>
            <a:ext cx="29627512" cy="3657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70258" tIns="235129" rIns="470258" bIns="235129" anchor="ctr" anchorCtr="0" compatLnSpc="1">
            <a:prstTxWarp prst="textNoShape">
              <a:avLst/>
            </a:prstTxWarp>
          </a:bodyPr>
          <a:lstStyle>
            <a:defPPr>
              <a:defRPr kern="1200"/>
            </a:defPPr>
          </a:lstStyle>
          <a:p>
            <a:pPr lvl="0"/>
            <a:r>
              <a:rPr lang="en-US"/>
              <a:t>Click to edit Master title style</a:t>
            </a:r>
          </a:p>
        </p:txBody>
      </p:sp>
      <p:sp>
        <p:nvSpPr>
          <p:cNvPr id="1027" name="Rectangle 3"/>
          <p:cNvSpPr>
            <a:spLocks noGrp="1" noChangeArrowheads="1"/>
          </p:cNvSpPr>
          <p:nvPr>
            <p:ph type="body" idx="1"/>
          </p:nvPr>
        </p:nvSpPr>
        <p:spPr bwMode="auto">
          <a:xfrm>
            <a:off x="1645444" y="5120217"/>
            <a:ext cx="29627512" cy="144832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70258" tIns="235129" rIns="470258" bIns="235129" anchor="t" anchorCtr="0" compatLnSpc="1">
            <a:prstTxWarp prst="textNoShape">
              <a:avLst/>
            </a:prstTxWarp>
          </a:bodyPr>
          <a:lstStyle>
            <a:defPPr>
              <a:defRPr kern="1200"/>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1645444" y="19984507"/>
            <a:ext cx="7681913" cy="152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70258" tIns="235129" rIns="470258" bIns="235129" anchor="t" anchorCtr="0" compatLnSpc="1">
            <a:prstTxWarp prst="textNoShape">
              <a:avLst/>
            </a:prstTxWarp>
          </a:bodyPr>
          <a:lstStyle>
            <a:defPPr>
              <a:defRPr kern="1200"/>
            </a:defPPr>
            <a:lvl1pPr defTabSz="3134940">
              <a:defRPr sz="4800" smtClean="0">
                <a:latin typeface="Arial" pitchFamily="34" charset="0"/>
              </a:defRPr>
            </a:lvl1pPr>
          </a:lstStyle>
          <a:p>
            <a:pPr>
              <a:defRPr/>
            </a:pPr>
            <a:endParaRPr lang="en-US"/>
          </a:p>
        </p:txBody>
      </p:sp>
      <p:sp>
        <p:nvSpPr>
          <p:cNvPr id="1029" name="Rectangle 5"/>
          <p:cNvSpPr>
            <a:spLocks noGrp="1" noChangeArrowheads="1"/>
          </p:cNvSpPr>
          <p:nvPr>
            <p:ph type="ftr" sz="quarter" idx="3"/>
          </p:nvPr>
        </p:nvSpPr>
        <p:spPr bwMode="auto">
          <a:xfrm>
            <a:off x="11246644" y="19984507"/>
            <a:ext cx="10425113" cy="152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70258" tIns="235129" rIns="470258" bIns="235129" anchor="t" anchorCtr="0" compatLnSpc="1">
            <a:prstTxWarp prst="textNoShape">
              <a:avLst/>
            </a:prstTxWarp>
          </a:bodyPr>
          <a:lstStyle>
            <a:defPPr>
              <a:defRPr kern="1200"/>
            </a:defPPr>
            <a:lvl1pPr algn="ctr" defTabSz="3134940">
              <a:defRPr sz="4800" smtClean="0">
                <a:latin typeface="Arial" pitchFamily="34" charset="0"/>
              </a:defRPr>
            </a:lvl1pPr>
          </a:lstStyle>
          <a:p>
            <a:pPr>
              <a:defRPr/>
            </a:pPr>
            <a:endParaRPr lang="en-US"/>
          </a:p>
        </p:txBody>
      </p:sp>
      <p:sp>
        <p:nvSpPr>
          <p:cNvPr id="1030" name="Rectangle 6"/>
          <p:cNvSpPr>
            <a:spLocks noGrp="1" noChangeArrowheads="1"/>
          </p:cNvSpPr>
          <p:nvPr>
            <p:ph type="sldNum" sz="quarter" idx="4"/>
          </p:nvPr>
        </p:nvSpPr>
        <p:spPr bwMode="auto">
          <a:xfrm>
            <a:off x="23591044" y="19984507"/>
            <a:ext cx="7681913" cy="152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70258" tIns="235129" rIns="470258" bIns="235129" anchor="t" anchorCtr="0" compatLnSpc="1">
            <a:prstTxWarp prst="textNoShape">
              <a:avLst/>
            </a:prstTxWarp>
          </a:bodyPr>
          <a:lstStyle>
            <a:defPPr>
              <a:defRPr kern="1200"/>
            </a:defPPr>
            <a:lvl1pPr algn="r" defTabSz="3134940">
              <a:defRPr sz="4800" smtClean="0">
                <a:latin typeface="Arial" pitchFamily="34" charset="0"/>
              </a:defRPr>
            </a:lvl1pPr>
          </a:lstStyle>
          <a:p>
            <a:pPr>
              <a:defRPr/>
            </a:pPr>
            <a:fld id="{25043CB6-A91D-4176-912B-555F54C38C99}" type="slidenum">
              <a:rPr lang="en-US"/>
              <a:pPr>
                <a:defRPr/>
              </a:pPr>
              <a:t>‹#›</a:t>
            </a:fld>
            <a:endParaRPr lang="en-US"/>
          </a:p>
        </p:txBody>
      </p:sp>
      <p:pic>
        <p:nvPicPr>
          <p:cNvPr id="1031" name="New picture"/>
          <p:cNvPicPr/>
          <p:nvPr/>
        </p:nvPicPr>
        <p:blipFill>
          <a:blip r:embed="rId13"/>
          <a:stretch>
            <a:fillRect/>
          </a:stretch>
        </p:blipFill>
        <p:spPr>
          <a:xfrm rot="16200000">
            <a:off x="-11074400" y="10972800"/>
            <a:ext cx="14274800" cy="3937000"/>
          </a:xfrm>
          <a:prstGeom prst="rect">
            <a:avLst/>
          </a:prstGeom>
        </p:spPr>
      </p:pic>
      <p:pic>
        <p:nvPicPr>
          <p:cNvPr id="1032" name="New picture"/>
          <p:cNvPicPr/>
          <p:nvPr/>
        </p:nvPicPr>
        <p:blipFill>
          <a:blip r:embed="rId13"/>
          <a:stretch>
            <a:fillRect/>
          </a:stretch>
        </p:blipFill>
        <p:spPr>
          <a:xfrm rot="5400000">
            <a:off x="29718000" y="10972800"/>
            <a:ext cx="14274800" cy="3937000"/>
          </a:xfrm>
          <a:prstGeom prst="rect">
            <a:avLst/>
          </a:prstGeom>
        </p:spPr>
      </p:pic>
      <p:pic>
        <p:nvPicPr>
          <p:cNvPr id="1033" name="New picture"/>
          <p:cNvPicPr/>
          <p:nvPr/>
        </p:nvPicPr>
        <p:blipFill>
          <a:blip r:embed="rId14"/>
          <a:stretch>
            <a:fillRect/>
          </a:stretch>
        </p:blipFill>
        <p:spPr>
          <a:xfrm>
            <a:off x="1460500" y="22453600"/>
            <a:ext cx="29997400" cy="1447800"/>
          </a:xfrm>
          <a:prstGeom prst="rect">
            <a:avLst/>
          </a:prstGeom>
        </p:spPr>
      </p:pic>
      <p:sp>
        <p:nvSpPr>
          <p:cNvPr id="1034" name="New shape"/>
          <p:cNvSpPr/>
          <p:nvPr/>
        </p:nvSpPr>
        <p:spPr>
          <a:xfrm>
            <a:off x="1460500" y="23025100"/>
            <a:ext cx="16459200" cy="127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sz="4560">
                <a:solidFill>
                  <a:srgbClr val="808080"/>
                </a:solidFill>
              </a:rPr>
              <a:t>Template ID: conceptualizingcobalt  Size: 36x24</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txStyles>
    <p:titleStyle>
      <a:defPPr>
        <a:defRPr kern="1200"/>
      </a:defPPr>
      <a:lvl1pPr algn="ctr" defTabSz="3134940" rtl="0" eaLnBrk="0" fontAlgn="base" hangingPunct="0">
        <a:spcBef>
          <a:spcPct val="0"/>
        </a:spcBef>
        <a:spcAft>
          <a:spcPct val="0"/>
        </a:spcAft>
        <a:defRPr sz="15067">
          <a:solidFill>
            <a:schemeClr val="tx2"/>
          </a:solidFill>
          <a:latin typeface="+mj-lt"/>
          <a:ea typeface="+mj-ea"/>
          <a:cs typeface="+mj-cs"/>
        </a:defRPr>
      </a:lvl1pPr>
      <a:lvl2pPr algn="ctr" defTabSz="3134940" rtl="0" eaLnBrk="0" fontAlgn="base" hangingPunct="0">
        <a:spcBef>
          <a:spcPct val="0"/>
        </a:spcBef>
        <a:spcAft>
          <a:spcPct val="0"/>
        </a:spcAft>
        <a:defRPr sz="15067">
          <a:solidFill>
            <a:schemeClr val="tx2"/>
          </a:solidFill>
          <a:latin typeface="Arial" pitchFamily="34" charset="0"/>
        </a:defRPr>
      </a:lvl2pPr>
      <a:lvl3pPr algn="ctr" defTabSz="3134940" rtl="0" eaLnBrk="0" fontAlgn="base" hangingPunct="0">
        <a:spcBef>
          <a:spcPct val="0"/>
        </a:spcBef>
        <a:spcAft>
          <a:spcPct val="0"/>
        </a:spcAft>
        <a:defRPr sz="15067">
          <a:solidFill>
            <a:schemeClr val="tx2"/>
          </a:solidFill>
          <a:latin typeface="Arial" pitchFamily="34" charset="0"/>
        </a:defRPr>
      </a:lvl3pPr>
      <a:lvl4pPr algn="ctr" defTabSz="3134940" rtl="0" eaLnBrk="0" fontAlgn="base" hangingPunct="0">
        <a:spcBef>
          <a:spcPct val="0"/>
        </a:spcBef>
        <a:spcAft>
          <a:spcPct val="0"/>
        </a:spcAft>
        <a:defRPr sz="15067">
          <a:solidFill>
            <a:schemeClr val="tx2"/>
          </a:solidFill>
          <a:latin typeface="Arial" pitchFamily="34" charset="0"/>
        </a:defRPr>
      </a:lvl4pPr>
      <a:lvl5pPr algn="ctr" defTabSz="3134940" rtl="0" eaLnBrk="0" fontAlgn="base" hangingPunct="0">
        <a:spcBef>
          <a:spcPct val="0"/>
        </a:spcBef>
        <a:spcAft>
          <a:spcPct val="0"/>
        </a:spcAft>
        <a:defRPr sz="15067">
          <a:solidFill>
            <a:schemeClr val="tx2"/>
          </a:solidFill>
          <a:latin typeface="Arial" pitchFamily="34" charset="0"/>
        </a:defRPr>
      </a:lvl5pPr>
      <a:lvl6pPr marL="304815" algn="ctr" defTabSz="3134940" rtl="0" fontAlgn="base">
        <a:spcBef>
          <a:spcPct val="0"/>
        </a:spcBef>
        <a:spcAft>
          <a:spcPct val="0"/>
        </a:spcAft>
        <a:defRPr sz="15067">
          <a:solidFill>
            <a:schemeClr val="tx2"/>
          </a:solidFill>
          <a:latin typeface="Arial" pitchFamily="34" charset="0"/>
        </a:defRPr>
      </a:lvl6pPr>
      <a:lvl7pPr marL="609630" algn="ctr" defTabSz="3134940" rtl="0" fontAlgn="base">
        <a:spcBef>
          <a:spcPct val="0"/>
        </a:spcBef>
        <a:spcAft>
          <a:spcPct val="0"/>
        </a:spcAft>
        <a:defRPr sz="15067">
          <a:solidFill>
            <a:schemeClr val="tx2"/>
          </a:solidFill>
          <a:latin typeface="Arial" pitchFamily="34" charset="0"/>
        </a:defRPr>
      </a:lvl7pPr>
      <a:lvl8pPr marL="914446" algn="ctr" defTabSz="3134940" rtl="0" fontAlgn="base">
        <a:spcBef>
          <a:spcPct val="0"/>
        </a:spcBef>
        <a:spcAft>
          <a:spcPct val="0"/>
        </a:spcAft>
        <a:defRPr sz="15067">
          <a:solidFill>
            <a:schemeClr val="tx2"/>
          </a:solidFill>
          <a:latin typeface="Arial" pitchFamily="34" charset="0"/>
        </a:defRPr>
      </a:lvl8pPr>
      <a:lvl9pPr marL="1219261" algn="ctr" defTabSz="3134940" rtl="0" fontAlgn="base">
        <a:spcBef>
          <a:spcPct val="0"/>
        </a:spcBef>
        <a:spcAft>
          <a:spcPct val="0"/>
        </a:spcAft>
        <a:defRPr sz="15067">
          <a:solidFill>
            <a:schemeClr val="tx2"/>
          </a:solidFill>
          <a:latin typeface="Arial" pitchFamily="34" charset="0"/>
        </a:defRPr>
      </a:lvl9pPr>
    </p:titleStyle>
    <p:bodyStyle>
      <a:defPPr>
        <a:defRPr kern="1200"/>
      </a:defPPr>
      <a:lvl1pPr marL="1175867" indent="-1175867" algn="l" defTabSz="3134940" rtl="0" eaLnBrk="0" fontAlgn="base" hangingPunct="0">
        <a:spcBef>
          <a:spcPct val="20000"/>
        </a:spcBef>
        <a:spcAft>
          <a:spcPct val="0"/>
        </a:spcAft>
        <a:buChar char="•"/>
        <a:defRPr sz="11001">
          <a:solidFill>
            <a:schemeClr val="tx1"/>
          </a:solidFill>
          <a:latin typeface="+mn-lt"/>
          <a:ea typeface="+mn-ea"/>
          <a:cs typeface="+mn-cs"/>
        </a:defRPr>
      </a:lvl1pPr>
      <a:lvl2pPr marL="2547536" indent="-980066" algn="l" defTabSz="3134940" rtl="0" eaLnBrk="0" fontAlgn="base" hangingPunct="0">
        <a:spcBef>
          <a:spcPct val="20000"/>
        </a:spcBef>
        <a:spcAft>
          <a:spcPct val="0"/>
        </a:spcAft>
        <a:buChar char="–"/>
        <a:defRPr sz="9600">
          <a:solidFill>
            <a:schemeClr val="tx1"/>
          </a:solidFill>
          <a:latin typeface="+mn-lt"/>
        </a:defRPr>
      </a:lvl2pPr>
      <a:lvl3pPr marL="3919205" indent="-784265" algn="l" defTabSz="3134940" rtl="0" eaLnBrk="0" fontAlgn="base" hangingPunct="0">
        <a:spcBef>
          <a:spcPct val="20000"/>
        </a:spcBef>
        <a:spcAft>
          <a:spcPct val="0"/>
        </a:spcAft>
        <a:buChar char="•"/>
        <a:defRPr sz="8200">
          <a:solidFill>
            <a:schemeClr val="tx1"/>
          </a:solidFill>
          <a:latin typeface="+mn-lt"/>
        </a:defRPr>
      </a:lvl3pPr>
      <a:lvl4pPr marL="5486674" indent="-784265" algn="l" defTabSz="3134940" rtl="0" eaLnBrk="0" fontAlgn="base" hangingPunct="0">
        <a:spcBef>
          <a:spcPct val="20000"/>
        </a:spcBef>
        <a:spcAft>
          <a:spcPct val="0"/>
        </a:spcAft>
        <a:buChar char="–"/>
        <a:defRPr sz="6867">
          <a:solidFill>
            <a:schemeClr val="tx1"/>
          </a:solidFill>
          <a:latin typeface="+mn-lt"/>
        </a:defRPr>
      </a:lvl4pPr>
      <a:lvl5pPr marL="7054145" indent="-783206" algn="l" defTabSz="3134940" rtl="0" eaLnBrk="0" fontAlgn="base" hangingPunct="0">
        <a:spcBef>
          <a:spcPct val="20000"/>
        </a:spcBef>
        <a:spcAft>
          <a:spcPct val="0"/>
        </a:spcAft>
        <a:buChar char="»"/>
        <a:defRPr sz="6867">
          <a:solidFill>
            <a:schemeClr val="tx1"/>
          </a:solidFill>
          <a:latin typeface="+mn-lt"/>
        </a:defRPr>
      </a:lvl5pPr>
      <a:lvl6pPr marL="7358960" indent="-783206" algn="l" defTabSz="3134940" rtl="0" fontAlgn="base">
        <a:spcBef>
          <a:spcPct val="20000"/>
        </a:spcBef>
        <a:spcAft>
          <a:spcPct val="0"/>
        </a:spcAft>
        <a:buChar char="»"/>
        <a:defRPr sz="6867">
          <a:solidFill>
            <a:schemeClr val="tx1"/>
          </a:solidFill>
          <a:latin typeface="+mn-lt"/>
        </a:defRPr>
      </a:lvl6pPr>
      <a:lvl7pPr marL="7663775" indent="-783206" algn="l" defTabSz="3134940" rtl="0" fontAlgn="base">
        <a:spcBef>
          <a:spcPct val="20000"/>
        </a:spcBef>
        <a:spcAft>
          <a:spcPct val="0"/>
        </a:spcAft>
        <a:buChar char="»"/>
        <a:defRPr sz="6867">
          <a:solidFill>
            <a:schemeClr val="tx1"/>
          </a:solidFill>
          <a:latin typeface="+mn-lt"/>
        </a:defRPr>
      </a:lvl7pPr>
      <a:lvl8pPr marL="7968590" indent="-783206" algn="l" defTabSz="3134940" rtl="0" fontAlgn="base">
        <a:spcBef>
          <a:spcPct val="20000"/>
        </a:spcBef>
        <a:spcAft>
          <a:spcPct val="0"/>
        </a:spcAft>
        <a:buChar char="»"/>
        <a:defRPr sz="6867">
          <a:solidFill>
            <a:schemeClr val="tx1"/>
          </a:solidFill>
          <a:latin typeface="+mn-lt"/>
        </a:defRPr>
      </a:lvl8pPr>
      <a:lvl9pPr marL="8273406" indent="-783206" algn="l" defTabSz="3134940" rtl="0" fontAlgn="base">
        <a:spcBef>
          <a:spcPct val="20000"/>
        </a:spcBef>
        <a:spcAft>
          <a:spcPct val="0"/>
        </a:spcAft>
        <a:buChar char="»"/>
        <a:defRPr sz="6867">
          <a:solidFill>
            <a:schemeClr val="tx1"/>
          </a:solidFill>
          <a:latin typeface="+mn-lt"/>
        </a:defRPr>
      </a:lvl9pPr>
    </p:bodyStyle>
    <p:otherStyle>
      <a:defPPr>
        <a:defRPr lang="en-US"/>
      </a:defPPr>
      <a:lvl1pPr marL="0" algn="l" defTabSz="609630" rtl="0" eaLnBrk="1" latinLnBrk="0" hangingPunct="1">
        <a:defRPr sz="1200" kern="1200">
          <a:solidFill>
            <a:schemeClr val="tx1"/>
          </a:solidFill>
          <a:latin typeface="+mn-lt"/>
          <a:ea typeface="+mn-ea"/>
          <a:cs typeface="+mn-cs"/>
        </a:defRPr>
      </a:lvl1pPr>
      <a:lvl2pPr marL="304815" algn="l" defTabSz="609630" rtl="0" eaLnBrk="1" latinLnBrk="0" hangingPunct="1">
        <a:defRPr sz="1200" kern="1200">
          <a:solidFill>
            <a:schemeClr val="tx1"/>
          </a:solidFill>
          <a:latin typeface="+mn-lt"/>
          <a:ea typeface="+mn-ea"/>
          <a:cs typeface="+mn-cs"/>
        </a:defRPr>
      </a:lvl2pPr>
      <a:lvl3pPr marL="609630" algn="l" defTabSz="609630" rtl="0" eaLnBrk="1" latinLnBrk="0" hangingPunct="1">
        <a:defRPr sz="1200" kern="1200">
          <a:solidFill>
            <a:schemeClr val="tx1"/>
          </a:solidFill>
          <a:latin typeface="+mn-lt"/>
          <a:ea typeface="+mn-ea"/>
          <a:cs typeface="+mn-cs"/>
        </a:defRPr>
      </a:lvl3pPr>
      <a:lvl4pPr marL="914446" algn="l" defTabSz="609630" rtl="0" eaLnBrk="1" latinLnBrk="0" hangingPunct="1">
        <a:defRPr sz="1200" kern="1200">
          <a:solidFill>
            <a:schemeClr val="tx1"/>
          </a:solidFill>
          <a:latin typeface="+mn-lt"/>
          <a:ea typeface="+mn-ea"/>
          <a:cs typeface="+mn-cs"/>
        </a:defRPr>
      </a:lvl4pPr>
      <a:lvl5pPr marL="1219261" algn="l" defTabSz="609630" rtl="0" eaLnBrk="1" latinLnBrk="0" hangingPunct="1">
        <a:defRPr sz="1200" kern="1200">
          <a:solidFill>
            <a:schemeClr val="tx1"/>
          </a:solidFill>
          <a:latin typeface="+mn-lt"/>
          <a:ea typeface="+mn-ea"/>
          <a:cs typeface="+mn-cs"/>
        </a:defRPr>
      </a:lvl5pPr>
      <a:lvl6pPr marL="1524076" algn="l" defTabSz="609630" rtl="0" eaLnBrk="1" latinLnBrk="0" hangingPunct="1">
        <a:defRPr sz="1200" kern="1200">
          <a:solidFill>
            <a:schemeClr val="tx1"/>
          </a:solidFill>
          <a:latin typeface="+mn-lt"/>
          <a:ea typeface="+mn-ea"/>
          <a:cs typeface="+mn-cs"/>
        </a:defRPr>
      </a:lvl6pPr>
      <a:lvl7pPr marL="1828891" algn="l" defTabSz="609630" rtl="0" eaLnBrk="1" latinLnBrk="0" hangingPunct="1">
        <a:defRPr sz="1200" kern="1200">
          <a:solidFill>
            <a:schemeClr val="tx1"/>
          </a:solidFill>
          <a:latin typeface="+mn-lt"/>
          <a:ea typeface="+mn-ea"/>
          <a:cs typeface="+mn-cs"/>
        </a:defRPr>
      </a:lvl7pPr>
      <a:lvl8pPr marL="2133707" algn="l" defTabSz="609630" rtl="0" eaLnBrk="1" latinLnBrk="0" hangingPunct="1">
        <a:defRPr sz="1200" kern="1200">
          <a:solidFill>
            <a:schemeClr val="tx1"/>
          </a:solidFill>
          <a:latin typeface="+mn-lt"/>
          <a:ea typeface="+mn-ea"/>
          <a:cs typeface="+mn-cs"/>
        </a:defRPr>
      </a:lvl8pPr>
      <a:lvl9pPr marL="2438522" algn="l" defTabSz="609630" rtl="0" eaLnBrk="1" latinLnBrk="0" hangingPunct="1">
        <a:defRPr sz="12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3.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7.jpg"/><Relationship Id="rId11" Type="http://schemas.openxmlformats.org/officeDocument/2006/relationships/chart" Target="../charts/chart1.xml"/><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 Id="rId1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0">
          <a:gsLst>
            <a:gs pos="0">
              <a:srgbClr val="FFFFFF"/>
            </a:gs>
            <a:gs pos="100000">
              <a:srgbClr val="D1E0E5"/>
            </a:gs>
          </a:gsLst>
          <a:lin ang="5400000" scaled="1"/>
        </a:gradFill>
        <a:effectLst/>
      </p:bgPr>
    </p:bg>
    <p:spTree>
      <p:nvGrpSpPr>
        <p:cNvPr id="1" name=""/>
        <p:cNvGrpSpPr/>
        <p:nvPr/>
      </p:nvGrpSpPr>
      <p:grpSpPr>
        <a:xfrm>
          <a:off x="0" y="0"/>
          <a:ext cx="0" cy="0"/>
          <a:chOff x="0" y="0"/>
          <a:chExt cx="0" cy="0"/>
        </a:xfrm>
      </p:grpSpPr>
      <p:sp>
        <p:nvSpPr>
          <p:cNvPr id="32" name="Rectangle 27"/>
          <p:cNvSpPr>
            <a:spLocks noChangeArrowheads="1"/>
          </p:cNvSpPr>
          <p:nvPr/>
        </p:nvSpPr>
        <p:spPr bwMode="auto">
          <a:xfrm>
            <a:off x="-32329" y="1"/>
            <a:ext cx="32950730" cy="4198911"/>
          </a:xfrm>
          <a:prstGeom prst="rect">
            <a:avLst/>
          </a:prstGeom>
          <a:gradFill>
            <a:gsLst>
              <a:gs pos="5000">
                <a:srgbClr val="235078"/>
              </a:gs>
              <a:gs pos="100000">
                <a:srgbClr val="1482A5"/>
              </a:gs>
            </a:gsLst>
            <a:lin ang="0" scaled="1"/>
          </a:gradFill>
          <a:ln>
            <a:noFill/>
          </a:ln>
        </p:spPr>
        <p:txBody>
          <a:bodyPr wrap="none" anchor="ctr"/>
          <a:lstStyle>
            <a:defPPr>
              <a:defRPr kern="1200"/>
            </a:defPPr>
          </a:lstStyle>
          <a:p>
            <a:endParaRPr lang="en-US" sz="4428" dirty="0"/>
          </a:p>
        </p:txBody>
      </p:sp>
      <p:sp>
        <p:nvSpPr>
          <p:cNvPr id="33" name="Rectangle 29"/>
          <p:cNvSpPr>
            <a:spLocks noChangeArrowheads="1"/>
          </p:cNvSpPr>
          <p:nvPr/>
        </p:nvSpPr>
        <p:spPr bwMode="auto">
          <a:xfrm>
            <a:off x="-32328" y="20964846"/>
            <a:ext cx="32950730" cy="980753"/>
          </a:xfrm>
          <a:prstGeom prst="rect">
            <a:avLst/>
          </a:prstGeom>
          <a:gradFill>
            <a:gsLst>
              <a:gs pos="5000">
                <a:srgbClr val="235078"/>
              </a:gs>
              <a:gs pos="100000">
                <a:srgbClr val="1482A5"/>
              </a:gs>
            </a:gsLst>
            <a:lin ang="0" scaled="1"/>
          </a:gradFill>
          <a:ln>
            <a:noFill/>
          </a:ln>
        </p:spPr>
        <p:txBody>
          <a:bodyPr lIns="91440" tIns="45720" rIns="91440" bIns="45720" anchor="ctr"/>
          <a:lstStyle>
            <a:defPPr>
              <a:defRPr kern="1200"/>
            </a:defPPr>
          </a:lstStyle>
          <a:p>
            <a:pPr defTabSz="3135999"/>
            <a:endParaRPr lang="en-US" sz="4428">
              <a:solidFill>
                <a:schemeClr val="bg1"/>
              </a:solidFill>
              <a:sym typeface="Symbol" pitchFamily="18" charset="2"/>
            </a:endParaRPr>
          </a:p>
        </p:txBody>
      </p:sp>
      <p:sp>
        <p:nvSpPr>
          <p:cNvPr id="31" name="Title 11">
            <a:extLst>
              <a:ext uri="{FF2B5EF4-FFF2-40B4-BE49-F238E27FC236}">
                <a16:creationId xmlns:a16="http://schemas.microsoft.com/office/drawing/2014/main" id="{A3F6428D-1FA6-42BA-BAEA-3577E1620F6B}"/>
              </a:ext>
            </a:extLst>
          </p:cNvPr>
          <p:cNvSpPr txBox="1"/>
          <p:nvPr/>
        </p:nvSpPr>
        <p:spPr>
          <a:xfrm>
            <a:off x="714407" y="528257"/>
            <a:ext cx="31689641" cy="1831290"/>
          </a:xfrm>
          <a:prstGeom prst="rect">
            <a:avLst/>
          </a:prstGeom>
        </p:spPr>
        <p:txBody>
          <a:bodyPr lIns="85344" tIns="42672" rIns="85344" bIns="42672"/>
          <a:lstStyle>
            <a:defPPr>
              <a:defRPr kern="1200"/>
            </a:defPPr>
            <a:lvl1pPr algn="ctr" defTabSz="4389028" rtl="0" eaLnBrk="1" latinLnBrk="0" hangingPunct="1">
              <a:spcBef>
                <a:spcPct val="0"/>
              </a:spcBef>
              <a:buNone/>
              <a:defRPr sz="13400" kern="1200">
                <a:solidFill>
                  <a:schemeClr val="tx1"/>
                </a:solidFill>
                <a:latin typeface="+mj-lt"/>
                <a:ea typeface="+mj-ea"/>
                <a:cs typeface="+mj-cs"/>
              </a:defRPr>
            </a:lvl1pPr>
          </a:lstStyle>
          <a:p>
            <a:pPr algn="l"/>
            <a:r>
              <a:rPr lang="en-US" sz="7200" dirty="0">
                <a:solidFill>
                  <a:schemeClr val="bg1"/>
                </a:solidFill>
                <a:latin typeface="Amaranth" panose="02000503050000020004" pitchFamily="2" charset="0"/>
              </a:rPr>
              <a:t>Sample-Efficient Learned Self-Driving through a Variational Autoencoder </a:t>
            </a:r>
          </a:p>
        </p:txBody>
      </p:sp>
      <p:sp>
        <p:nvSpPr>
          <p:cNvPr id="35" name="Text Placeholder 16">
            <a:extLst>
              <a:ext uri="{FF2B5EF4-FFF2-40B4-BE49-F238E27FC236}">
                <a16:creationId xmlns:a16="http://schemas.microsoft.com/office/drawing/2014/main" id="{30C08963-BE29-4B96-B122-F15F02A3F7E3}"/>
              </a:ext>
            </a:extLst>
          </p:cNvPr>
          <p:cNvSpPr txBox="1"/>
          <p:nvPr/>
        </p:nvSpPr>
        <p:spPr>
          <a:xfrm>
            <a:off x="714407" y="2045833"/>
            <a:ext cx="28740356" cy="1575816"/>
          </a:xfrm>
          <a:prstGeom prst="rect">
            <a:avLst/>
          </a:prstGeom>
        </p:spPr>
        <p:txBody>
          <a:bodyPr wrap="square" lIns="85344" tIns="42672" rIns="85344" bIns="42672">
            <a:spAutoFit/>
          </a:bodyPr>
          <a:lstStyle>
            <a:defPPr>
              <a:defRPr kern="1200"/>
            </a:defPPr>
            <a:lvl1pPr marL="0" indent="0" algn="l" defTabSz="4389028" rtl="0" eaLnBrk="1" latinLnBrk="0" hangingPunct="1">
              <a:spcBef>
                <a:spcPct val="20000"/>
              </a:spcBef>
              <a:buFont typeface="Arial" pitchFamily="34" charset="0"/>
              <a:buNone/>
              <a:defRPr sz="13400" kern="1200" baseline="0">
                <a:solidFill>
                  <a:schemeClr val="tx1"/>
                </a:solidFill>
                <a:latin typeface="+mn-lt"/>
                <a:ea typeface="+mn-ea"/>
                <a:cs typeface="+mn-cs"/>
              </a:defRPr>
            </a:lvl1pPr>
            <a:lvl2pPr marL="3566086" indent="-1371572" algn="l" defTabSz="4389028" rtl="0" eaLnBrk="1" latinLnBrk="0" hangingPunct="1">
              <a:spcBef>
                <a:spcPct val="20000"/>
              </a:spcBef>
              <a:buFont typeface="Arial" pitchFamily="34" charset="0"/>
              <a:buChar char="–"/>
              <a:defRPr sz="13400" kern="1200">
                <a:solidFill>
                  <a:schemeClr val="tx1"/>
                </a:solidFill>
                <a:latin typeface="+mn-lt"/>
                <a:ea typeface="+mn-ea"/>
                <a:cs typeface="+mn-cs"/>
              </a:defRPr>
            </a:lvl2pPr>
            <a:lvl3pPr marL="5486286" indent="-1097257" algn="l" defTabSz="4389028" rtl="0" eaLnBrk="1" latinLnBrk="0" hangingPunct="1">
              <a:spcBef>
                <a:spcPct val="20000"/>
              </a:spcBef>
              <a:buFont typeface="Arial" pitchFamily="34" charset="0"/>
              <a:buChar char="•"/>
              <a:defRPr sz="11500" kern="1200">
                <a:solidFill>
                  <a:schemeClr val="tx1"/>
                </a:solidFill>
                <a:latin typeface="+mn-lt"/>
                <a:ea typeface="+mn-ea"/>
                <a:cs typeface="+mn-cs"/>
              </a:defRPr>
            </a:lvl3pPr>
            <a:lvl4pPr marL="7680800" indent="-1097257" algn="l" defTabSz="4389028" rtl="0" eaLnBrk="1" latinLnBrk="0" hangingPunct="1">
              <a:spcBef>
                <a:spcPct val="20000"/>
              </a:spcBef>
              <a:buFont typeface="Arial" pitchFamily="34" charset="0"/>
              <a:buChar char="–"/>
              <a:defRPr sz="9700" kern="1200">
                <a:solidFill>
                  <a:schemeClr val="tx1"/>
                </a:solidFill>
                <a:latin typeface="+mn-lt"/>
                <a:ea typeface="+mn-ea"/>
                <a:cs typeface="+mn-cs"/>
              </a:defRPr>
            </a:lvl4pPr>
            <a:lvl5pPr marL="9875314" indent="-1097257" algn="l" defTabSz="4389028" rtl="0" eaLnBrk="1" latinLnBrk="0" hangingPunct="1">
              <a:spcBef>
                <a:spcPct val="20000"/>
              </a:spcBef>
              <a:buFont typeface="Arial" pitchFamily="34" charset="0"/>
              <a:buChar char="»"/>
              <a:defRPr sz="9700" kern="1200">
                <a:solidFill>
                  <a:schemeClr val="tx1"/>
                </a:solidFill>
                <a:latin typeface="+mn-lt"/>
                <a:ea typeface="+mn-ea"/>
                <a:cs typeface="+mn-cs"/>
              </a:defRPr>
            </a:lvl5pPr>
            <a:lvl6pPr marL="12069828" indent="-1097257" algn="l" defTabSz="4389028" rtl="0" eaLnBrk="1" latinLnBrk="0" hangingPunct="1">
              <a:spcBef>
                <a:spcPct val="20000"/>
              </a:spcBef>
              <a:buFont typeface="Arial" pitchFamily="34" charset="0"/>
              <a:buChar char="•"/>
              <a:defRPr sz="9700" kern="1200">
                <a:solidFill>
                  <a:schemeClr val="tx1"/>
                </a:solidFill>
                <a:latin typeface="+mn-lt"/>
                <a:ea typeface="+mn-ea"/>
                <a:cs typeface="+mn-cs"/>
              </a:defRPr>
            </a:lvl6pPr>
            <a:lvl7pPr marL="14264342" indent="-1097257" algn="l" defTabSz="4389028" rtl="0" eaLnBrk="1" latinLnBrk="0" hangingPunct="1">
              <a:spcBef>
                <a:spcPct val="20000"/>
              </a:spcBef>
              <a:buFont typeface="Arial" pitchFamily="34" charset="0"/>
              <a:buChar char="•"/>
              <a:defRPr sz="9700" kern="1200">
                <a:solidFill>
                  <a:schemeClr val="tx1"/>
                </a:solidFill>
                <a:latin typeface="+mn-lt"/>
                <a:ea typeface="+mn-ea"/>
                <a:cs typeface="+mn-cs"/>
              </a:defRPr>
            </a:lvl7pPr>
            <a:lvl8pPr marL="16458857" indent="-1097257" algn="l" defTabSz="4389028" rtl="0" eaLnBrk="1" latinLnBrk="0" hangingPunct="1">
              <a:spcBef>
                <a:spcPct val="20000"/>
              </a:spcBef>
              <a:buFont typeface="Arial" pitchFamily="34" charset="0"/>
              <a:buChar char="•"/>
              <a:defRPr sz="9700" kern="1200">
                <a:solidFill>
                  <a:schemeClr val="tx1"/>
                </a:solidFill>
                <a:latin typeface="+mn-lt"/>
                <a:ea typeface="+mn-ea"/>
                <a:cs typeface="+mn-cs"/>
              </a:defRPr>
            </a:lvl8pPr>
            <a:lvl9pPr marL="18653371" indent="-1097257" algn="l" defTabSz="4389028" rtl="0" eaLnBrk="1" latinLnBrk="0" hangingPunct="1">
              <a:spcBef>
                <a:spcPct val="20000"/>
              </a:spcBef>
              <a:buFont typeface="Arial" pitchFamily="34" charset="0"/>
              <a:buChar char="•"/>
              <a:defRPr sz="9700" kern="1200">
                <a:solidFill>
                  <a:schemeClr val="tx1"/>
                </a:solidFill>
                <a:latin typeface="+mn-lt"/>
                <a:ea typeface="+mn-ea"/>
                <a:cs typeface="+mn-cs"/>
              </a:defRPr>
            </a:lvl9pPr>
          </a:lstStyle>
          <a:p>
            <a:r>
              <a:rPr lang="en-US" sz="4400" dirty="0">
                <a:solidFill>
                  <a:schemeClr val="bg1"/>
                </a:solidFill>
                <a:latin typeface="Titillium Web" panose="00000500000000000000" pitchFamily="2" charset="0"/>
              </a:rPr>
              <a:t>Manav Gagvani</a:t>
            </a:r>
          </a:p>
          <a:p>
            <a:r>
              <a:rPr lang="en-US" sz="4400" dirty="0">
                <a:solidFill>
                  <a:schemeClr val="bg1"/>
                </a:solidFill>
                <a:latin typeface="Titillium Web" panose="00000500000000000000" pitchFamily="2" charset="0"/>
              </a:rPr>
              <a:t>Thomas Jefferson High School for Science and Technology – Computer Systems Research Lab – 2023-2024</a:t>
            </a:r>
          </a:p>
        </p:txBody>
      </p:sp>
      <p:sp>
        <p:nvSpPr>
          <p:cNvPr id="36" name="Rectangle 5">
            <a:extLst>
              <a:ext uri="{FF2B5EF4-FFF2-40B4-BE49-F238E27FC236}">
                <a16:creationId xmlns:a16="http://schemas.microsoft.com/office/drawing/2014/main" id="{98FCC399-CA5D-4873-B45E-22BAE0F51D2E}"/>
              </a:ext>
            </a:extLst>
          </p:cNvPr>
          <p:cNvSpPr>
            <a:spLocks noChangeArrowheads="1"/>
          </p:cNvSpPr>
          <p:nvPr/>
        </p:nvSpPr>
        <p:spPr bwMode="auto">
          <a:xfrm>
            <a:off x="8639164" y="4814507"/>
            <a:ext cx="7515257" cy="522817"/>
          </a:xfrm>
          <a:prstGeom prst="rect">
            <a:avLst/>
          </a:prstGeom>
          <a:solidFill>
            <a:srgbClr val="1482A5"/>
          </a:solidFill>
          <a:ln>
            <a:noFill/>
          </a:ln>
          <a:effectLst/>
        </p:spPr>
        <p:txBody>
          <a:bodyPr wrap="none" lIns="182880" tIns="45720" rIns="182880" bIns="45720" anchor="ctr"/>
          <a:lstStyle>
            <a:defPPr>
              <a:defRPr kern="1200"/>
            </a:defPPr>
          </a:lstStyle>
          <a:p>
            <a:pPr defTabSz="3135999"/>
            <a:r>
              <a:rPr lang="en-US" sz="2400" dirty="0">
                <a:solidFill>
                  <a:schemeClr val="bg1"/>
                </a:solidFill>
                <a:latin typeface="Amaranth" panose="02000503050000020004" pitchFamily="2" charset="0"/>
              </a:rPr>
              <a:t>Reinforcement Learning In Simulation</a:t>
            </a:r>
          </a:p>
        </p:txBody>
      </p:sp>
      <p:sp>
        <p:nvSpPr>
          <p:cNvPr id="38" name="Rectangle 5">
            <a:extLst>
              <a:ext uri="{FF2B5EF4-FFF2-40B4-BE49-F238E27FC236}">
                <a16:creationId xmlns:a16="http://schemas.microsoft.com/office/drawing/2014/main" id="{991B9DF0-7DD4-4C17-94B6-6C493D1C390D}"/>
              </a:ext>
            </a:extLst>
          </p:cNvPr>
          <p:cNvSpPr>
            <a:spLocks noChangeArrowheads="1"/>
          </p:cNvSpPr>
          <p:nvPr/>
        </p:nvSpPr>
        <p:spPr bwMode="auto">
          <a:xfrm>
            <a:off x="16763978" y="4814507"/>
            <a:ext cx="7515257" cy="522817"/>
          </a:xfrm>
          <a:prstGeom prst="rect">
            <a:avLst/>
          </a:prstGeom>
          <a:solidFill>
            <a:srgbClr val="1482A5"/>
          </a:solidFill>
          <a:ln>
            <a:noFill/>
          </a:ln>
          <a:effectLst/>
        </p:spPr>
        <p:txBody>
          <a:bodyPr wrap="none" lIns="182880" tIns="45720" rIns="182880" bIns="45720" anchor="ctr"/>
          <a:lstStyle>
            <a:defPPr>
              <a:defRPr kern="1200"/>
            </a:defPPr>
          </a:lstStyle>
          <a:p>
            <a:pPr defTabSz="3135999"/>
            <a:r>
              <a:rPr lang="en-US" sz="2400" dirty="0">
                <a:solidFill>
                  <a:schemeClr val="bg1"/>
                </a:solidFill>
                <a:latin typeface="Amaranth" panose="02000503050000020004" pitchFamily="2" charset="0"/>
              </a:rPr>
              <a:t>Physical 1/10 Scale Car</a:t>
            </a:r>
          </a:p>
        </p:txBody>
      </p:sp>
      <p:sp>
        <p:nvSpPr>
          <p:cNvPr id="39" name="Text Box 6">
            <a:extLst>
              <a:ext uri="{FF2B5EF4-FFF2-40B4-BE49-F238E27FC236}">
                <a16:creationId xmlns:a16="http://schemas.microsoft.com/office/drawing/2014/main" id="{62D65E41-7BC1-4B4D-9C1B-6ED3152D12D0}"/>
              </a:ext>
            </a:extLst>
          </p:cNvPr>
          <p:cNvSpPr txBox="1">
            <a:spLocks noChangeArrowheads="1"/>
          </p:cNvSpPr>
          <p:nvPr/>
        </p:nvSpPr>
        <p:spPr bwMode="auto">
          <a:xfrm>
            <a:off x="16762842" y="5397827"/>
            <a:ext cx="7515257" cy="23083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1440" tIns="45720" rIns="91440" bIns="45720">
            <a:spAutoFit/>
          </a:bodyPr>
          <a:lstStyle>
            <a:defPPr>
              <a:defRPr kern="1200"/>
            </a:defPPr>
            <a:lvl1pPr defTabSz="4703763" eaLnBrk="0" hangingPunct="0">
              <a:defRPr sz="9300">
                <a:solidFill>
                  <a:schemeClr val="tx1"/>
                </a:solidFill>
                <a:latin typeface="Arial"/>
              </a:defRPr>
            </a:lvl1pPr>
            <a:lvl2pPr marL="742950" indent="-285750" defTabSz="4703763" eaLnBrk="0" hangingPunct="0">
              <a:defRPr sz="9300">
                <a:solidFill>
                  <a:schemeClr val="tx1"/>
                </a:solidFill>
                <a:latin typeface="Arial"/>
              </a:defRPr>
            </a:lvl2pPr>
            <a:lvl3pPr marL="1143000" indent="-228600" defTabSz="4703763" eaLnBrk="0" hangingPunct="0">
              <a:defRPr sz="9300">
                <a:solidFill>
                  <a:schemeClr val="tx1"/>
                </a:solidFill>
                <a:latin typeface="Arial"/>
              </a:defRPr>
            </a:lvl3pPr>
            <a:lvl4pPr marL="1600200" indent="-228600" defTabSz="4703763" eaLnBrk="0" hangingPunct="0">
              <a:defRPr sz="9300">
                <a:solidFill>
                  <a:schemeClr val="tx1"/>
                </a:solidFill>
                <a:latin typeface="Arial"/>
              </a:defRPr>
            </a:lvl4pPr>
            <a:lvl5pPr marL="2057400" indent="-228600" defTabSz="4703763" eaLnBrk="0" hangingPunct="0">
              <a:defRPr sz="9300">
                <a:solidFill>
                  <a:schemeClr val="tx1"/>
                </a:solidFill>
                <a:latin typeface="Arial"/>
              </a:defRPr>
            </a:lvl5pPr>
            <a:lvl6pPr marL="2514600" indent="-228600" defTabSz="4703763" eaLnBrk="0" fontAlgn="base" hangingPunct="0">
              <a:spcBef>
                <a:spcPct val="0"/>
              </a:spcBef>
              <a:spcAft>
                <a:spcPct val="0"/>
              </a:spcAft>
              <a:defRPr sz="9300">
                <a:solidFill>
                  <a:schemeClr val="tx1"/>
                </a:solidFill>
                <a:latin typeface="Arial"/>
              </a:defRPr>
            </a:lvl6pPr>
            <a:lvl7pPr marL="2971800" indent="-228600" defTabSz="4703763" eaLnBrk="0" fontAlgn="base" hangingPunct="0">
              <a:spcBef>
                <a:spcPct val="0"/>
              </a:spcBef>
              <a:spcAft>
                <a:spcPct val="0"/>
              </a:spcAft>
              <a:defRPr sz="9300">
                <a:solidFill>
                  <a:schemeClr val="tx1"/>
                </a:solidFill>
                <a:latin typeface="Arial"/>
              </a:defRPr>
            </a:lvl7pPr>
            <a:lvl8pPr marL="3429000" indent="-228600" defTabSz="4703763" eaLnBrk="0" fontAlgn="base" hangingPunct="0">
              <a:spcBef>
                <a:spcPct val="0"/>
              </a:spcBef>
              <a:spcAft>
                <a:spcPct val="0"/>
              </a:spcAft>
              <a:defRPr sz="9300">
                <a:solidFill>
                  <a:schemeClr val="tx1"/>
                </a:solidFill>
                <a:latin typeface="Arial"/>
              </a:defRPr>
            </a:lvl8pPr>
            <a:lvl9pPr marL="3886200" indent="-228600" defTabSz="4703763" eaLnBrk="0" fontAlgn="base" hangingPunct="0">
              <a:spcBef>
                <a:spcPct val="0"/>
              </a:spcBef>
              <a:spcAft>
                <a:spcPct val="0"/>
              </a:spcAft>
              <a:defRPr sz="9300">
                <a:solidFill>
                  <a:schemeClr val="tx1"/>
                </a:solidFill>
                <a:latin typeface="Arial"/>
              </a:defRPr>
            </a:lvl9pPr>
          </a:lstStyle>
          <a:p>
            <a:r>
              <a:rPr lang="en-US" sz="1600" dirty="0">
                <a:latin typeface="Titillium Web" panose="00000500000000000000" pitchFamily="2" charset="0"/>
                <a:ea typeface="Open Sans" panose="020B0606030504020204" pitchFamily="34" charset="0"/>
                <a:cs typeface="Open Sans" panose="020B0606030504020204" pitchFamily="34" charset="0"/>
              </a:rPr>
              <a:t>    Given that it would be impractical to test algorithms on a full-scale car, researchers from the University of Pennsylvania, University of Texas at Austin, and MIT have used 1/10 scale R/C (remote-controlled) cars as bases to build miniature self-driving cars.</a:t>
            </a:r>
          </a:p>
          <a:p>
            <a:pPr algn="just"/>
            <a:r>
              <a:rPr lang="en-US" sz="1600" dirty="0">
                <a:latin typeface="Titillium Web" panose="00000500000000000000" pitchFamily="2" charset="0"/>
                <a:ea typeface="Open Sans" panose="020B0606030504020204" pitchFamily="34" charset="0"/>
                <a:cs typeface="Open Sans" panose="020B0606030504020204" pitchFamily="34" charset="0"/>
              </a:rPr>
              <a:t>These scaled self-driving cars contain many of the same components real self-driving cars do, but at a smaller scale, allowing for more rapid and inexpensive prototyping of both AV hardware and software. Common configurations of these miniature AVs contain cameras, LiDAR sensors and IMUs for sensing, a microprocessor for doing computation and some form of programmatic motor controller to drive the steering servo motor and throttle motor.</a:t>
            </a:r>
          </a:p>
        </p:txBody>
      </p:sp>
      <p:sp>
        <p:nvSpPr>
          <p:cNvPr id="42" name="Rectangle 5">
            <a:extLst>
              <a:ext uri="{FF2B5EF4-FFF2-40B4-BE49-F238E27FC236}">
                <a16:creationId xmlns:a16="http://schemas.microsoft.com/office/drawing/2014/main" id="{C08CCD14-6632-49E3-A19B-81E98D465D46}"/>
              </a:ext>
            </a:extLst>
          </p:cNvPr>
          <p:cNvSpPr>
            <a:spLocks noChangeArrowheads="1"/>
          </p:cNvSpPr>
          <p:nvPr/>
        </p:nvSpPr>
        <p:spPr bwMode="auto">
          <a:xfrm>
            <a:off x="24888792" y="4814507"/>
            <a:ext cx="7515257" cy="522817"/>
          </a:xfrm>
          <a:prstGeom prst="rect">
            <a:avLst/>
          </a:prstGeom>
          <a:solidFill>
            <a:srgbClr val="1482A5"/>
          </a:solidFill>
          <a:ln>
            <a:noFill/>
          </a:ln>
          <a:effectLst/>
        </p:spPr>
        <p:txBody>
          <a:bodyPr wrap="none" lIns="182880" tIns="45720" rIns="182880" bIns="45720" anchor="ctr"/>
          <a:lstStyle>
            <a:defPPr>
              <a:defRPr kern="1200"/>
            </a:defPPr>
          </a:lstStyle>
          <a:p>
            <a:pPr defTabSz="3135999"/>
            <a:r>
              <a:rPr lang="en-US" sz="2400" dirty="0">
                <a:solidFill>
                  <a:schemeClr val="bg1"/>
                </a:solidFill>
                <a:latin typeface="Amaranth" panose="02000503050000020004" pitchFamily="2" charset="0"/>
              </a:rPr>
              <a:t>Implementation of Simulated Algorithms in Real Life</a:t>
            </a:r>
          </a:p>
        </p:txBody>
      </p:sp>
      <p:sp>
        <p:nvSpPr>
          <p:cNvPr id="46" name="Rectangle 5">
            <a:extLst>
              <a:ext uri="{FF2B5EF4-FFF2-40B4-BE49-F238E27FC236}">
                <a16:creationId xmlns:a16="http://schemas.microsoft.com/office/drawing/2014/main" id="{88D57C6D-9B7C-4799-9EEF-AD493DF30EC4}"/>
              </a:ext>
            </a:extLst>
          </p:cNvPr>
          <p:cNvSpPr>
            <a:spLocks noChangeArrowheads="1"/>
          </p:cNvSpPr>
          <p:nvPr/>
        </p:nvSpPr>
        <p:spPr bwMode="auto">
          <a:xfrm>
            <a:off x="24888792" y="19064623"/>
            <a:ext cx="7515257" cy="522817"/>
          </a:xfrm>
          <a:prstGeom prst="rect">
            <a:avLst/>
          </a:prstGeom>
          <a:solidFill>
            <a:srgbClr val="1482A5"/>
          </a:solidFill>
          <a:ln>
            <a:noFill/>
          </a:ln>
          <a:effectLst/>
        </p:spPr>
        <p:txBody>
          <a:bodyPr wrap="none" lIns="182880" tIns="45720" rIns="182880" bIns="45720" anchor="ctr"/>
          <a:lstStyle>
            <a:defPPr>
              <a:defRPr kern="1200"/>
            </a:defPPr>
          </a:lstStyle>
          <a:p>
            <a:pPr defTabSz="3135999"/>
            <a:r>
              <a:rPr lang="en-US" sz="2400" dirty="0">
                <a:solidFill>
                  <a:schemeClr val="bg1"/>
                </a:solidFill>
                <a:latin typeface="Amaranth" panose="02000503050000020004" pitchFamily="2" charset="0"/>
              </a:rPr>
              <a:t>Acknowledgements</a:t>
            </a:r>
          </a:p>
        </p:txBody>
      </p:sp>
      <p:sp>
        <p:nvSpPr>
          <p:cNvPr id="16" name="Rectangle 5">
            <a:extLst>
              <a:ext uri="{FF2B5EF4-FFF2-40B4-BE49-F238E27FC236}">
                <a16:creationId xmlns:a16="http://schemas.microsoft.com/office/drawing/2014/main" id="{620C51D2-3423-4C6C-A077-34B27F321D2D}"/>
              </a:ext>
            </a:extLst>
          </p:cNvPr>
          <p:cNvSpPr>
            <a:spLocks noChangeArrowheads="1"/>
          </p:cNvSpPr>
          <p:nvPr/>
        </p:nvSpPr>
        <p:spPr bwMode="auto">
          <a:xfrm>
            <a:off x="514350" y="4814506"/>
            <a:ext cx="7515257" cy="522817"/>
          </a:xfrm>
          <a:prstGeom prst="rect">
            <a:avLst/>
          </a:prstGeom>
          <a:solidFill>
            <a:srgbClr val="1482A5"/>
          </a:solidFill>
          <a:ln>
            <a:noFill/>
          </a:ln>
          <a:effectLst/>
        </p:spPr>
        <p:txBody>
          <a:bodyPr wrap="none" lIns="182880" tIns="45720" rIns="182880" bIns="45720" anchor="ctr"/>
          <a:lstStyle>
            <a:defPPr>
              <a:defRPr kern="1200"/>
            </a:defPPr>
          </a:lstStyle>
          <a:p>
            <a:pPr defTabSz="3135999"/>
            <a:r>
              <a:rPr lang="en-US" sz="2400" dirty="0">
                <a:solidFill>
                  <a:schemeClr val="bg1"/>
                </a:solidFill>
                <a:latin typeface="Amaranth" panose="02000503050000020004" pitchFamily="2" charset="0"/>
              </a:rPr>
              <a:t>Introduction</a:t>
            </a:r>
          </a:p>
        </p:txBody>
      </p:sp>
      <p:sp>
        <p:nvSpPr>
          <p:cNvPr id="230" name="TextBox 229">
            <a:extLst>
              <a:ext uri="{FF2B5EF4-FFF2-40B4-BE49-F238E27FC236}">
                <a16:creationId xmlns:a16="http://schemas.microsoft.com/office/drawing/2014/main" id="{AD2E301E-E7B3-4BB5-B48D-F76D6F65BBE3}"/>
              </a:ext>
            </a:extLst>
          </p:cNvPr>
          <p:cNvSpPr txBox="1"/>
          <p:nvPr/>
        </p:nvSpPr>
        <p:spPr>
          <a:xfrm>
            <a:off x="24878069" y="5446550"/>
            <a:ext cx="7521074" cy="830997"/>
          </a:xfrm>
          <a:prstGeom prst="rect">
            <a:avLst/>
          </a:prstGeom>
          <a:noFill/>
        </p:spPr>
        <p:txBody>
          <a:bodyPr wrap="square" rtlCol="0">
            <a:spAutoFit/>
          </a:bodyPr>
          <a:lstStyle>
            <a:defPPr>
              <a:defRPr kern="1200"/>
            </a:defPPr>
          </a:lstStyle>
          <a:p>
            <a:pPr algn="just"/>
            <a:r>
              <a:rPr lang="en-US" sz="1600" dirty="0">
                <a:latin typeface="Titillium Web" panose="00000500000000000000" pitchFamily="2" charset="0"/>
                <a:ea typeface="Open Sans" panose="020B0606030504020204" pitchFamily="34" charset="0"/>
                <a:cs typeface="Open Sans" panose="020B0606030504020204" pitchFamily="34" charset="0"/>
              </a:rPr>
              <a:t>    After the appropriate conversions and translations were made to make previous simulations match reality, various algorithms, which are different approaches to the self-driving problem, were implemented.</a:t>
            </a:r>
          </a:p>
        </p:txBody>
      </p:sp>
      <p:sp>
        <p:nvSpPr>
          <p:cNvPr id="287" name="TextBox 286">
            <a:extLst>
              <a:ext uri="{FF2B5EF4-FFF2-40B4-BE49-F238E27FC236}">
                <a16:creationId xmlns:a16="http://schemas.microsoft.com/office/drawing/2014/main" id="{2C6E9F3E-3183-4639-8BD4-4D30DDD1A58D}"/>
              </a:ext>
            </a:extLst>
          </p:cNvPr>
          <p:cNvSpPr txBox="1"/>
          <p:nvPr/>
        </p:nvSpPr>
        <p:spPr>
          <a:xfrm>
            <a:off x="24916996" y="19616799"/>
            <a:ext cx="7493917" cy="1077218"/>
          </a:xfrm>
          <a:prstGeom prst="rect">
            <a:avLst/>
          </a:prstGeom>
          <a:noFill/>
        </p:spPr>
        <p:txBody>
          <a:bodyPr wrap="square" rtlCol="0">
            <a:spAutoFit/>
          </a:bodyPr>
          <a:lstStyle>
            <a:defPPr>
              <a:defRPr kern="1200"/>
            </a:defPPr>
          </a:lstStyle>
          <a:p>
            <a:pPr algn="just"/>
            <a:r>
              <a:rPr lang="en-US" sz="1600" dirty="0">
                <a:latin typeface="Titillium Web" panose="00000500000000000000" pitchFamily="2" charset="0"/>
                <a:ea typeface="Open Sans" panose="020B0606030504020204" pitchFamily="34" charset="0"/>
                <a:cs typeface="Open Sans" panose="020B0606030504020204" pitchFamily="34" charset="0"/>
              </a:rPr>
              <a:t>    I would like to thank Dr. Gabor, my Senior Research teacher, and Dr. </a:t>
            </a:r>
            <a:r>
              <a:rPr lang="en-US" sz="1600" dirty="0" err="1">
                <a:latin typeface="Titillium Web" panose="00000500000000000000" pitchFamily="2" charset="0"/>
                <a:ea typeface="Open Sans" panose="020B0606030504020204" pitchFamily="34" charset="0"/>
                <a:cs typeface="Open Sans" panose="020B0606030504020204" pitchFamily="34" charset="0"/>
              </a:rPr>
              <a:t>Torbert</a:t>
            </a:r>
            <a:r>
              <a:rPr lang="en-US" sz="1600" dirty="0">
                <a:latin typeface="Titillium Web" panose="00000500000000000000" pitchFamily="2" charset="0"/>
                <a:ea typeface="Open Sans" panose="020B0606030504020204" pitchFamily="34" charset="0"/>
                <a:cs typeface="Open Sans" panose="020B0606030504020204" pitchFamily="34" charset="0"/>
              </a:rPr>
              <a:t>, who has been immensely helpful in buy parts needed to assemble the car. I would also like to thank </a:t>
            </a:r>
            <a:r>
              <a:rPr lang="en-US" sz="1600" dirty="0" err="1">
                <a:latin typeface="Titillium Web" panose="00000500000000000000" pitchFamily="2" charset="0"/>
                <a:ea typeface="Open Sans" panose="020B0606030504020204" pitchFamily="34" charset="0"/>
                <a:cs typeface="Open Sans" panose="020B0606030504020204" pitchFamily="34" charset="0"/>
              </a:rPr>
              <a:t>Shreyan</a:t>
            </a:r>
            <a:r>
              <a:rPr lang="en-US" sz="1600" dirty="0">
                <a:latin typeface="Titillium Web" panose="00000500000000000000" pitchFamily="2" charset="0"/>
                <a:ea typeface="Open Sans" panose="020B0606030504020204" pitchFamily="34" charset="0"/>
                <a:cs typeface="Open Sans" panose="020B0606030504020204" pitchFamily="34" charset="0"/>
              </a:rPr>
              <a:t> Dey and Christopher Lim for their help designing and fabricating the mechanical assembly.</a:t>
            </a:r>
          </a:p>
        </p:txBody>
      </p:sp>
      <p:pic>
        <p:nvPicPr>
          <p:cNvPr id="4" name="Picture 3">
            <a:extLst>
              <a:ext uri="{FF2B5EF4-FFF2-40B4-BE49-F238E27FC236}">
                <a16:creationId xmlns:a16="http://schemas.microsoft.com/office/drawing/2014/main" id="{42F44D69-4783-A6D8-5CEC-AD1FD7ECFCF2}"/>
              </a:ext>
            </a:extLst>
          </p:cNvPr>
          <p:cNvPicPr>
            <a:picLocks noChangeAspect="1"/>
          </p:cNvPicPr>
          <p:nvPr/>
        </p:nvPicPr>
        <p:blipFill>
          <a:blip r:embed="rId2"/>
          <a:stretch>
            <a:fillRect/>
          </a:stretch>
        </p:blipFill>
        <p:spPr>
          <a:xfrm>
            <a:off x="8612456" y="10802537"/>
            <a:ext cx="3777664" cy="2124936"/>
          </a:xfrm>
          <a:prstGeom prst="rect">
            <a:avLst/>
          </a:prstGeom>
        </p:spPr>
      </p:pic>
      <p:sp>
        <p:nvSpPr>
          <p:cNvPr id="5" name="Text Box 6">
            <a:extLst>
              <a:ext uri="{FF2B5EF4-FFF2-40B4-BE49-F238E27FC236}">
                <a16:creationId xmlns:a16="http://schemas.microsoft.com/office/drawing/2014/main" id="{077D1805-9238-E8F2-3815-19E028A9C016}"/>
              </a:ext>
            </a:extLst>
          </p:cNvPr>
          <p:cNvSpPr txBox="1">
            <a:spLocks noChangeArrowheads="1"/>
          </p:cNvSpPr>
          <p:nvPr/>
        </p:nvSpPr>
        <p:spPr bwMode="auto">
          <a:xfrm>
            <a:off x="514350" y="5397827"/>
            <a:ext cx="7499634" cy="15696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1440" tIns="45720" rIns="91440" bIns="45720">
            <a:spAutoFit/>
          </a:bodyPr>
          <a:lstStyle>
            <a:defPPr>
              <a:defRPr kern="1200"/>
            </a:defPPr>
            <a:lvl1pPr defTabSz="4703763" eaLnBrk="0" hangingPunct="0">
              <a:defRPr sz="9300">
                <a:solidFill>
                  <a:schemeClr val="tx1"/>
                </a:solidFill>
                <a:latin typeface="Arial"/>
              </a:defRPr>
            </a:lvl1pPr>
            <a:lvl2pPr marL="742950" indent="-285750" defTabSz="4703763" eaLnBrk="0" hangingPunct="0">
              <a:defRPr sz="9300">
                <a:solidFill>
                  <a:schemeClr val="tx1"/>
                </a:solidFill>
                <a:latin typeface="Arial"/>
              </a:defRPr>
            </a:lvl2pPr>
            <a:lvl3pPr marL="1143000" indent="-228600" defTabSz="4703763" eaLnBrk="0" hangingPunct="0">
              <a:defRPr sz="9300">
                <a:solidFill>
                  <a:schemeClr val="tx1"/>
                </a:solidFill>
                <a:latin typeface="Arial"/>
              </a:defRPr>
            </a:lvl3pPr>
            <a:lvl4pPr marL="1600200" indent="-228600" defTabSz="4703763" eaLnBrk="0" hangingPunct="0">
              <a:defRPr sz="9300">
                <a:solidFill>
                  <a:schemeClr val="tx1"/>
                </a:solidFill>
                <a:latin typeface="Arial"/>
              </a:defRPr>
            </a:lvl4pPr>
            <a:lvl5pPr marL="2057400" indent="-228600" defTabSz="4703763" eaLnBrk="0" hangingPunct="0">
              <a:defRPr sz="9300">
                <a:solidFill>
                  <a:schemeClr val="tx1"/>
                </a:solidFill>
                <a:latin typeface="Arial"/>
              </a:defRPr>
            </a:lvl5pPr>
            <a:lvl6pPr marL="2514600" indent="-228600" defTabSz="4703763" eaLnBrk="0" fontAlgn="base" hangingPunct="0">
              <a:spcBef>
                <a:spcPct val="0"/>
              </a:spcBef>
              <a:spcAft>
                <a:spcPct val="0"/>
              </a:spcAft>
              <a:defRPr sz="9300">
                <a:solidFill>
                  <a:schemeClr val="tx1"/>
                </a:solidFill>
                <a:latin typeface="Arial"/>
              </a:defRPr>
            </a:lvl6pPr>
            <a:lvl7pPr marL="2971800" indent="-228600" defTabSz="4703763" eaLnBrk="0" fontAlgn="base" hangingPunct="0">
              <a:spcBef>
                <a:spcPct val="0"/>
              </a:spcBef>
              <a:spcAft>
                <a:spcPct val="0"/>
              </a:spcAft>
              <a:defRPr sz="9300">
                <a:solidFill>
                  <a:schemeClr val="tx1"/>
                </a:solidFill>
                <a:latin typeface="Arial"/>
              </a:defRPr>
            </a:lvl7pPr>
            <a:lvl8pPr marL="3429000" indent="-228600" defTabSz="4703763" eaLnBrk="0" fontAlgn="base" hangingPunct="0">
              <a:spcBef>
                <a:spcPct val="0"/>
              </a:spcBef>
              <a:spcAft>
                <a:spcPct val="0"/>
              </a:spcAft>
              <a:defRPr sz="9300">
                <a:solidFill>
                  <a:schemeClr val="tx1"/>
                </a:solidFill>
                <a:latin typeface="Arial"/>
              </a:defRPr>
            </a:lvl8pPr>
            <a:lvl9pPr marL="3886200" indent="-228600" defTabSz="4703763" eaLnBrk="0" fontAlgn="base" hangingPunct="0">
              <a:spcBef>
                <a:spcPct val="0"/>
              </a:spcBef>
              <a:spcAft>
                <a:spcPct val="0"/>
              </a:spcAft>
              <a:defRPr sz="9300">
                <a:solidFill>
                  <a:schemeClr val="tx1"/>
                </a:solidFill>
                <a:latin typeface="Arial"/>
              </a:defRPr>
            </a:lvl9pPr>
          </a:lstStyle>
          <a:p>
            <a:pPr algn="just"/>
            <a:r>
              <a:rPr lang="en-US" sz="1600" dirty="0">
                <a:latin typeface="Titillium Web" panose="00000500000000000000" pitchFamily="2" charset="0"/>
                <a:ea typeface="Open Sans" panose="020B0606030504020204" pitchFamily="34" charset="0"/>
                <a:cs typeface="Open Sans" panose="020B0606030504020204" pitchFamily="34" charset="0"/>
              </a:rPr>
              <a:t>    Each year in Virginia, there are over 110,000 traffic accidents resulting in injury or death. The United Nations further estimates that there are 1.19 million traffic-related deaths worldwide, causing a $1.8 trillion loss to the global economy. A majority of these deaths are a result of human error. The solution to these problems is fully autonomous vehicles (AVs). However, current solutions to self-driving cars are insufficient due to their inefficiency. </a:t>
            </a:r>
          </a:p>
        </p:txBody>
      </p:sp>
      <p:sp>
        <p:nvSpPr>
          <p:cNvPr id="6" name="Rectangle 5">
            <a:extLst>
              <a:ext uri="{FF2B5EF4-FFF2-40B4-BE49-F238E27FC236}">
                <a16:creationId xmlns:a16="http://schemas.microsoft.com/office/drawing/2014/main" id="{BC263011-D873-A6FA-652C-69FC85AB37FB}"/>
              </a:ext>
            </a:extLst>
          </p:cNvPr>
          <p:cNvSpPr>
            <a:spLocks noChangeArrowheads="1"/>
          </p:cNvSpPr>
          <p:nvPr/>
        </p:nvSpPr>
        <p:spPr bwMode="auto">
          <a:xfrm>
            <a:off x="514349" y="7027991"/>
            <a:ext cx="7515257" cy="522817"/>
          </a:xfrm>
          <a:prstGeom prst="rect">
            <a:avLst/>
          </a:prstGeom>
          <a:solidFill>
            <a:srgbClr val="1482A5"/>
          </a:solidFill>
          <a:ln>
            <a:noFill/>
          </a:ln>
          <a:effectLst/>
        </p:spPr>
        <p:txBody>
          <a:bodyPr wrap="none" lIns="182880" tIns="45720" rIns="182880" bIns="45720" anchor="ctr"/>
          <a:lstStyle>
            <a:defPPr>
              <a:defRPr kern="1200"/>
            </a:defPPr>
          </a:lstStyle>
          <a:p>
            <a:pPr defTabSz="3135999"/>
            <a:r>
              <a:rPr lang="en-US" sz="2400" dirty="0">
                <a:solidFill>
                  <a:schemeClr val="bg1"/>
                </a:solidFill>
                <a:latin typeface="Amaranth" panose="02000503050000020004" pitchFamily="2" charset="0"/>
              </a:rPr>
              <a:t>Prior Work: Imitation Learning Using CNNs</a:t>
            </a:r>
          </a:p>
        </p:txBody>
      </p:sp>
      <p:sp>
        <p:nvSpPr>
          <p:cNvPr id="7" name="Text Box 6">
            <a:extLst>
              <a:ext uri="{FF2B5EF4-FFF2-40B4-BE49-F238E27FC236}">
                <a16:creationId xmlns:a16="http://schemas.microsoft.com/office/drawing/2014/main" id="{2E792389-0FB0-5FDD-87D2-54F762E494A6}"/>
              </a:ext>
            </a:extLst>
          </p:cNvPr>
          <p:cNvSpPr txBox="1">
            <a:spLocks noChangeArrowheads="1"/>
          </p:cNvSpPr>
          <p:nvPr/>
        </p:nvSpPr>
        <p:spPr bwMode="auto">
          <a:xfrm>
            <a:off x="514349" y="7611312"/>
            <a:ext cx="2529794" cy="5509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1440" tIns="45720" rIns="91440" bIns="45720">
            <a:spAutoFit/>
          </a:bodyPr>
          <a:lstStyle>
            <a:defPPr>
              <a:defRPr kern="1200"/>
            </a:defPPr>
            <a:lvl1pPr defTabSz="4703763" eaLnBrk="0" hangingPunct="0">
              <a:defRPr sz="9300">
                <a:solidFill>
                  <a:schemeClr val="tx1"/>
                </a:solidFill>
                <a:latin typeface="Arial"/>
              </a:defRPr>
            </a:lvl1pPr>
            <a:lvl2pPr marL="742950" indent="-285750" defTabSz="4703763" eaLnBrk="0" hangingPunct="0">
              <a:defRPr sz="9300">
                <a:solidFill>
                  <a:schemeClr val="tx1"/>
                </a:solidFill>
                <a:latin typeface="Arial"/>
              </a:defRPr>
            </a:lvl2pPr>
            <a:lvl3pPr marL="1143000" indent="-228600" defTabSz="4703763" eaLnBrk="0" hangingPunct="0">
              <a:defRPr sz="9300">
                <a:solidFill>
                  <a:schemeClr val="tx1"/>
                </a:solidFill>
                <a:latin typeface="Arial"/>
              </a:defRPr>
            </a:lvl3pPr>
            <a:lvl4pPr marL="1600200" indent="-228600" defTabSz="4703763" eaLnBrk="0" hangingPunct="0">
              <a:defRPr sz="9300">
                <a:solidFill>
                  <a:schemeClr val="tx1"/>
                </a:solidFill>
                <a:latin typeface="Arial"/>
              </a:defRPr>
            </a:lvl4pPr>
            <a:lvl5pPr marL="2057400" indent="-228600" defTabSz="4703763" eaLnBrk="0" hangingPunct="0">
              <a:defRPr sz="9300">
                <a:solidFill>
                  <a:schemeClr val="tx1"/>
                </a:solidFill>
                <a:latin typeface="Arial"/>
              </a:defRPr>
            </a:lvl5pPr>
            <a:lvl6pPr marL="2514600" indent="-228600" defTabSz="4703763" eaLnBrk="0" fontAlgn="base" hangingPunct="0">
              <a:spcBef>
                <a:spcPct val="0"/>
              </a:spcBef>
              <a:spcAft>
                <a:spcPct val="0"/>
              </a:spcAft>
              <a:defRPr sz="9300">
                <a:solidFill>
                  <a:schemeClr val="tx1"/>
                </a:solidFill>
                <a:latin typeface="Arial"/>
              </a:defRPr>
            </a:lvl6pPr>
            <a:lvl7pPr marL="2971800" indent="-228600" defTabSz="4703763" eaLnBrk="0" fontAlgn="base" hangingPunct="0">
              <a:spcBef>
                <a:spcPct val="0"/>
              </a:spcBef>
              <a:spcAft>
                <a:spcPct val="0"/>
              </a:spcAft>
              <a:defRPr sz="9300">
                <a:solidFill>
                  <a:schemeClr val="tx1"/>
                </a:solidFill>
                <a:latin typeface="Arial"/>
              </a:defRPr>
            </a:lvl7pPr>
            <a:lvl8pPr marL="3429000" indent="-228600" defTabSz="4703763" eaLnBrk="0" fontAlgn="base" hangingPunct="0">
              <a:spcBef>
                <a:spcPct val="0"/>
              </a:spcBef>
              <a:spcAft>
                <a:spcPct val="0"/>
              </a:spcAft>
              <a:defRPr sz="9300">
                <a:solidFill>
                  <a:schemeClr val="tx1"/>
                </a:solidFill>
                <a:latin typeface="Arial"/>
              </a:defRPr>
            </a:lvl8pPr>
            <a:lvl9pPr marL="3886200" indent="-228600" defTabSz="4703763" eaLnBrk="0" fontAlgn="base" hangingPunct="0">
              <a:spcBef>
                <a:spcPct val="0"/>
              </a:spcBef>
              <a:spcAft>
                <a:spcPct val="0"/>
              </a:spcAft>
              <a:defRPr sz="9300">
                <a:solidFill>
                  <a:schemeClr val="tx1"/>
                </a:solidFill>
                <a:latin typeface="Arial"/>
              </a:defRPr>
            </a:lvl9pPr>
          </a:lstStyle>
          <a:p>
            <a:pPr algn="just"/>
            <a:r>
              <a:rPr lang="en-US" sz="1600" dirty="0">
                <a:latin typeface="Titillium Web" panose="00000500000000000000" pitchFamily="2" charset="0"/>
                <a:ea typeface="Open Sans" panose="020B0606030504020204" pitchFamily="34" charset="0"/>
                <a:cs typeface="Open Sans" panose="020B0606030504020204" pitchFamily="34" charset="0"/>
              </a:rPr>
              <a:t>    Nvidia’s </a:t>
            </a:r>
            <a:r>
              <a:rPr lang="en-US" sz="1600" dirty="0" err="1">
                <a:latin typeface="Titillium Web" panose="00000500000000000000" pitchFamily="2" charset="0"/>
                <a:ea typeface="Open Sans" panose="020B0606030504020204" pitchFamily="34" charset="0"/>
                <a:cs typeface="Open Sans" panose="020B0606030504020204" pitchFamily="34" charset="0"/>
              </a:rPr>
              <a:t>PilotNet</a:t>
            </a:r>
            <a:r>
              <a:rPr lang="en-US" sz="1600" dirty="0">
                <a:latin typeface="Titillium Web" panose="00000500000000000000" pitchFamily="2" charset="0"/>
                <a:ea typeface="Open Sans" panose="020B0606030504020204" pitchFamily="34" charset="0"/>
                <a:cs typeface="Open Sans" panose="020B0606030504020204" pitchFamily="34" charset="0"/>
              </a:rPr>
              <a:t> architecture, created in 2016, is a CNN (Convolutional Neural Network) which takes in pictures of a road as input and returns the optimal steering angle as output.</a:t>
            </a:r>
          </a:p>
          <a:p>
            <a:pPr algn="just"/>
            <a:r>
              <a:rPr lang="en-US" sz="1600" dirty="0">
                <a:latin typeface="Titillium Web" panose="00000500000000000000" pitchFamily="2" charset="0"/>
                <a:ea typeface="Open Sans" panose="020B0606030504020204" pitchFamily="34" charset="0"/>
                <a:cs typeface="Open Sans" panose="020B0606030504020204" pitchFamily="34" charset="0"/>
              </a:rPr>
              <a:t>    To train such a model, a human driver must drive the car manually to record pairs of associated road images and steering angles. Nvidia’s first try required 72 hours of driving data – three day’s worth. This is quite inefficient as the model can only work on roads it has been trained on – it does not have the ability to generalize further.</a:t>
            </a:r>
          </a:p>
        </p:txBody>
      </p:sp>
      <p:pic>
        <p:nvPicPr>
          <p:cNvPr id="8" name="Picture 7" descr="A diagram of a network">
            <a:extLst>
              <a:ext uri="{FF2B5EF4-FFF2-40B4-BE49-F238E27FC236}">
                <a16:creationId xmlns:a16="http://schemas.microsoft.com/office/drawing/2014/main" id="{E7D4037C-7233-1CF7-28AA-5EED8F924D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4143" y="8166402"/>
            <a:ext cx="4963997" cy="4404203"/>
          </a:xfrm>
          <a:prstGeom prst="rect">
            <a:avLst/>
          </a:prstGeom>
        </p:spPr>
      </p:pic>
      <p:sp>
        <p:nvSpPr>
          <p:cNvPr id="9" name="Text Box 6">
            <a:extLst>
              <a:ext uri="{FF2B5EF4-FFF2-40B4-BE49-F238E27FC236}">
                <a16:creationId xmlns:a16="http://schemas.microsoft.com/office/drawing/2014/main" id="{FBEFEB4B-FDB2-842F-2BB4-204FE2EE9089}"/>
              </a:ext>
            </a:extLst>
          </p:cNvPr>
          <p:cNvSpPr txBox="1">
            <a:spLocks noChangeArrowheads="1"/>
          </p:cNvSpPr>
          <p:nvPr/>
        </p:nvSpPr>
        <p:spPr bwMode="auto">
          <a:xfrm>
            <a:off x="3152322" y="12570605"/>
            <a:ext cx="4877284" cy="3385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1440" tIns="45720" rIns="91440" bIns="45720">
            <a:spAutoFit/>
          </a:bodyPr>
          <a:lstStyle>
            <a:defPPr>
              <a:defRPr kern="1200"/>
            </a:defPPr>
            <a:lvl1pPr defTabSz="4703763" eaLnBrk="0" hangingPunct="0">
              <a:defRPr sz="9300">
                <a:solidFill>
                  <a:schemeClr val="tx1"/>
                </a:solidFill>
                <a:latin typeface="Arial"/>
              </a:defRPr>
            </a:lvl1pPr>
            <a:lvl2pPr marL="742950" indent="-285750" defTabSz="4703763" eaLnBrk="0" hangingPunct="0">
              <a:defRPr sz="9300">
                <a:solidFill>
                  <a:schemeClr val="tx1"/>
                </a:solidFill>
                <a:latin typeface="Arial"/>
              </a:defRPr>
            </a:lvl2pPr>
            <a:lvl3pPr marL="1143000" indent="-228600" defTabSz="4703763" eaLnBrk="0" hangingPunct="0">
              <a:defRPr sz="9300">
                <a:solidFill>
                  <a:schemeClr val="tx1"/>
                </a:solidFill>
                <a:latin typeface="Arial"/>
              </a:defRPr>
            </a:lvl3pPr>
            <a:lvl4pPr marL="1600200" indent="-228600" defTabSz="4703763" eaLnBrk="0" hangingPunct="0">
              <a:defRPr sz="9300">
                <a:solidFill>
                  <a:schemeClr val="tx1"/>
                </a:solidFill>
                <a:latin typeface="Arial"/>
              </a:defRPr>
            </a:lvl4pPr>
            <a:lvl5pPr marL="2057400" indent="-228600" defTabSz="4703763" eaLnBrk="0" hangingPunct="0">
              <a:defRPr sz="9300">
                <a:solidFill>
                  <a:schemeClr val="tx1"/>
                </a:solidFill>
                <a:latin typeface="Arial"/>
              </a:defRPr>
            </a:lvl5pPr>
            <a:lvl6pPr marL="2514600" indent="-228600" defTabSz="4703763" eaLnBrk="0" fontAlgn="base" hangingPunct="0">
              <a:spcBef>
                <a:spcPct val="0"/>
              </a:spcBef>
              <a:spcAft>
                <a:spcPct val="0"/>
              </a:spcAft>
              <a:defRPr sz="9300">
                <a:solidFill>
                  <a:schemeClr val="tx1"/>
                </a:solidFill>
                <a:latin typeface="Arial"/>
              </a:defRPr>
            </a:lvl6pPr>
            <a:lvl7pPr marL="2971800" indent="-228600" defTabSz="4703763" eaLnBrk="0" fontAlgn="base" hangingPunct="0">
              <a:spcBef>
                <a:spcPct val="0"/>
              </a:spcBef>
              <a:spcAft>
                <a:spcPct val="0"/>
              </a:spcAft>
              <a:defRPr sz="9300">
                <a:solidFill>
                  <a:schemeClr val="tx1"/>
                </a:solidFill>
                <a:latin typeface="Arial"/>
              </a:defRPr>
            </a:lvl7pPr>
            <a:lvl8pPr marL="3429000" indent="-228600" defTabSz="4703763" eaLnBrk="0" fontAlgn="base" hangingPunct="0">
              <a:spcBef>
                <a:spcPct val="0"/>
              </a:spcBef>
              <a:spcAft>
                <a:spcPct val="0"/>
              </a:spcAft>
              <a:defRPr sz="9300">
                <a:solidFill>
                  <a:schemeClr val="tx1"/>
                </a:solidFill>
                <a:latin typeface="Arial"/>
              </a:defRPr>
            </a:lvl8pPr>
            <a:lvl9pPr marL="3886200" indent="-228600" defTabSz="4703763" eaLnBrk="0" fontAlgn="base" hangingPunct="0">
              <a:spcBef>
                <a:spcPct val="0"/>
              </a:spcBef>
              <a:spcAft>
                <a:spcPct val="0"/>
              </a:spcAft>
              <a:defRPr sz="9300">
                <a:solidFill>
                  <a:schemeClr val="tx1"/>
                </a:solidFill>
                <a:latin typeface="Arial"/>
              </a:defRPr>
            </a:lvl9pPr>
          </a:lstStyle>
          <a:p>
            <a:pPr algn="just"/>
            <a:r>
              <a:rPr lang="en-US" sz="1600" i="1" dirty="0">
                <a:latin typeface="Titillium Web" panose="00000500000000000000" pitchFamily="2" charset="0"/>
                <a:ea typeface="Open Sans" panose="020B0606030504020204" pitchFamily="34" charset="0"/>
                <a:cs typeface="Open Sans" panose="020B0606030504020204" pitchFamily="34" charset="0"/>
              </a:rPr>
              <a:t>Fig. 1: Diagram of the </a:t>
            </a:r>
            <a:r>
              <a:rPr lang="en-US" sz="1600" i="1" dirty="0" err="1">
                <a:latin typeface="Titillium Web" panose="00000500000000000000" pitchFamily="2" charset="0"/>
                <a:ea typeface="Open Sans" panose="020B0606030504020204" pitchFamily="34" charset="0"/>
                <a:cs typeface="Open Sans" panose="020B0606030504020204" pitchFamily="34" charset="0"/>
              </a:rPr>
              <a:t>PilotNet</a:t>
            </a:r>
            <a:r>
              <a:rPr lang="en-US" sz="1600" i="1" dirty="0">
                <a:latin typeface="Titillium Web" panose="00000500000000000000" pitchFamily="2" charset="0"/>
                <a:ea typeface="Open Sans" panose="020B0606030504020204" pitchFamily="34" charset="0"/>
                <a:cs typeface="Open Sans" panose="020B0606030504020204" pitchFamily="34" charset="0"/>
              </a:rPr>
              <a:t> CNN architecture.</a:t>
            </a:r>
          </a:p>
        </p:txBody>
      </p:sp>
      <p:pic>
        <p:nvPicPr>
          <p:cNvPr id="11" name="Picture 10">
            <a:extLst>
              <a:ext uri="{FF2B5EF4-FFF2-40B4-BE49-F238E27FC236}">
                <a16:creationId xmlns:a16="http://schemas.microsoft.com/office/drawing/2014/main" id="{F93EAE8B-0AC2-685F-ED8D-2CA489CC6A23}"/>
              </a:ext>
            </a:extLst>
          </p:cNvPr>
          <p:cNvPicPr>
            <a:picLocks noChangeAspect="1"/>
          </p:cNvPicPr>
          <p:nvPr/>
        </p:nvPicPr>
        <p:blipFill>
          <a:blip r:embed="rId4"/>
          <a:stretch>
            <a:fillRect/>
          </a:stretch>
        </p:blipFill>
        <p:spPr>
          <a:xfrm>
            <a:off x="514349" y="13181015"/>
            <a:ext cx="7500768" cy="3280683"/>
          </a:xfrm>
          <a:prstGeom prst="rect">
            <a:avLst/>
          </a:prstGeom>
        </p:spPr>
      </p:pic>
      <p:sp>
        <p:nvSpPr>
          <p:cNvPr id="12" name="Text Box 6">
            <a:extLst>
              <a:ext uri="{FF2B5EF4-FFF2-40B4-BE49-F238E27FC236}">
                <a16:creationId xmlns:a16="http://schemas.microsoft.com/office/drawing/2014/main" id="{83F252C1-8A7B-F6E0-ECB7-BE1EB953D98F}"/>
              </a:ext>
            </a:extLst>
          </p:cNvPr>
          <p:cNvSpPr txBox="1">
            <a:spLocks noChangeArrowheads="1"/>
          </p:cNvSpPr>
          <p:nvPr/>
        </p:nvSpPr>
        <p:spPr bwMode="auto">
          <a:xfrm>
            <a:off x="513215" y="16477045"/>
            <a:ext cx="7494925" cy="8389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1440" tIns="45720" rIns="91440" bIns="45720">
            <a:spAutoFit/>
          </a:bodyPr>
          <a:lstStyle>
            <a:defPPr>
              <a:defRPr kern="1200"/>
            </a:defPPr>
            <a:lvl1pPr defTabSz="4703763" eaLnBrk="0" hangingPunct="0">
              <a:defRPr sz="9300">
                <a:solidFill>
                  <a:schemeClr val="tx1"/>
                </a:solidFill>
                <a:latin typeface="Arial"/>
              </a:defRPr>
            </a:lvl1pPr>
            <a:lvl2pPr marL="742950" indent="-285750" defTabSz="4703763" eaLnBrk="0" hangingPunct="0">
              <a:defRPr sz="9300">
                <a:solidFill>
                  <a:schemeClr val="tx1"/>
                </a:solidFill>
                <a:latin typeface="Arial"/>
              </a:defRPr>
            </a:lvl2pPr>
            <a:lvl3pPr marL="1143000" indent="-228600" defTabSz="4703763" eaLnBrk="0" hangingPunct="0">
              <a:defRPr sz="9300">
                <a:solidFill>
                  <a:schemeClr val="tx1"/>
                </a:solidFill>
                <a:latin typeface="Arial"/>
              </a:defRPr>
            </a:lvl3pPr>
            <a:lvl4pPr marL="1600200" indent="-228600" defTabSz="4703763" eaLnBrk="0" hangingPunct="0">
              <a:defRPr sz="9300">
                <a:solidFill>
                  <a:schemeClr val="tx1"/>
                </a:solidFill>
                <a:latin typeface="Arial"/>
              </a:defRPr>
            </a:lvl4pPr>
            <a:lvl5pPr marL="2057400" indent="-228600" defTabSz="4703763" eaLnBrk="0" hangingPunct="0">
              <a:defRPr sz="9300">
                <a:solidFill>
                  <a:schemeClr val="tx1"/>
                </a:solidFill>
                <a:latin typeface="Arial"/>
              </a:defRPr>
            </a:lvl5pPr>
            <a:lvl6pPr marL="2514600" indent="-228600" defTabSz="4703763" eaLnBrk="0" fontAlgn="base" hangingPunct="0">
              <a:spcBef>
                <a:spcPct val="0"/>
              </a:spcBef>
              <a:spcAft>
                <a:spcPct val="0"/>
              </a:spcAft>
              <a:defRPr sz="9300">
                <a:solidFill>
                  <a:schemeClr val="tx1"/>
                </a:solidFill>
                <a:latin typeface="Arial"/>
              </a:defRPr>
            </a:lvl6pPr>
            <a:lvl7pPr marL="2971800" indent="-228600" defTabSz="4703763" eaLnBrk="0" fontAlgn="base" hangingPunct="0">
              <a:spcBef>
                <a:spcPct val="0"/>
              </a:spcBef>
              <a:spcAft>
                <a:spcPct val="0"/>
              </a:spcAft>
              <a:defRPr sz="9300">
                <a:solidFill>
                  <a:schemeClr val="tx1"/>
                </a:solidFill>
                <a:latin typeface="Arial"/>
              </a:defRPr>
            </a:lvl7pPr>
            <a:lvl8pPr marL="3429000" indent="-228600" defTabSz="4703763" eaLnBrk="0" fontAlgn="base" hangingPunct="0">
              <a:spcBef>
                <a:spcPct val="0"/>
              </a:spcBef>
              <a:spcAft>
                <a:spcPct val="0"/>
              </a:spcAft>
              <a:defRPr sz="9300">
                <a:solidFill>
                  <a:schemeClr val="tx1"/>
                </a:solidFill>
                <a:latin typeface="Arial"/>
              </a:defRPr>
            </a:lvl8pPr>
            <a:lvl9pPr marL="3886200" indent="-228600" defTabSz="4703763" eaLnBrk="0" fontAlgn="base" hangingPunct="0">
              <a:spcBef>
                <a:spcPct val="0"/>
              </a:spcBef>
              <a:spcAft>
                <a:spcPct val="0"/>
              </a:spcAft>
              <a:defRPr sz="9300">
                <a:solidFill>
                  <a:schemeClr val="tx1"/>
                </a:solidFill>
                <a:latin typeface="Arial"/>
              </a:defRPr>
            </a:lvl9pPr>
          </a:lstStyle>
          <a:p>
            <a:pPr algn="just"/>
            <a:r>
              <a:rPr lang="en-US" sz="1600" i="1" dirty="0">
                <a:latin typeface="Titillium Web" panose="00000500000000000000" pitchFamily="2" charset="0"/>
                <a:ea typeface="Open Sans" panose="020B0606030504020204" pitchFamily="34" charset="0"/>
                <a:cs typeface="Open Sans" panose="020B0606030504020204" pitchFamily="34" charset="0"/>
              </a:rPr>
              <a:t>Fig. 2: Example of how the dataset was artificially augmented to increase the robustness of the system. The CNN is trained on images from the car centered on the road, but minor errors can lead to translation or rotational error relative to this point.</a:t>
            </a:r>
          </a:p>
        </p:txBody>
      </p:sp>
      <p:sp>
        <p:nvSpPr>
          <p:cNvPr id="13" name="Rectangle 12">
            <a:extLst>
              <a:ext uri="{FF2B5EF4-FFF2-40B4-BE49-F238E27FC236}">
                <a16:creationId xmlns:a16="http://schemas.microsoft.com/office/drawing/2014/main" id="{01FF8E15-9D78-39E5-3109-CDAC183C4536}"/>
              </a:ext>
            </a:extLst>
          </p:cNvPr>
          <p:cNvSpPr>
            <a:spLocks noChangeArrowheads="1"/>
          </p:cNvSpPr>
          <p:nvPr/>
        </p:nvSpPr>
        <p:spPr bwMode="auto">
          <a:xfrm>
            <a:off x="514349" y="17316002"/>
            <a:ext cx="7515257" cy="522817"/>
          </a:xfrm>
          <a:prstGeom prst="rect">
            <a:avLst/>
          </a:prstGeom>
          <a:solidFill>
            <a:srgbClr val="1482A5"/>
          </a:solidFill>
          <a:ln>
            <a:noFill/>
          </a:ln>
          <a:effectLst/>
        </p:spPr>
        <p:txBody>
          <a:bodyPr wrap="none" lIns="182880" tIns="45720" rIns="182880" bIns="45720" anchor="ctr"/>
          <a:lstStyle>
            <a:defPPr>
              <a:defRPr kern="1200"/>
            </a:defPPr>
          </a:lstStyle>
          <a:p>
            <a:pPr defTabSz="3135999"/>
            <a:r>
              <a:rPr lang="en-US" sz="2400" dirty="0">
                <a:solidFill>
                  <a:schemeClr val="bg1"/>
                </a:solidFill>
                <a:latin typeface="Amaranth" panose="02000503050000020004" pitchFamily="2" charset="0"/>
              </a:rPr>
              <a:t>Prior Work: Reactive Methods</a:t>
            </a:r>
          </a:p>
        </p:txBody>
      </p:sp>
      <p:sp>
        <p:nvSpPr>
          <p:cNvPr id="14" name="Text Box 6">
            <a:extLst>
              <a:ext uri="{FF2B5EF4-FFF2-40B4-BE49-F238E27FC236}">
                <a16:creationId xmlns:a16="http://schemas.microsoft.com/office/drawing/2014/main" id="{95C13701-B769-38ED-D520-B71D229E8F63}"/>
              </a:ext>
            </a:extLst>
          </p:cNvPr>
          <p:cNvSpPr txBox="1">
            <a:spLocks noChangeArrowheads="1"/>
          </p:cNvSpPr>
          <p:nvPr/>
        </p:nvSpPr>
        <p:spPr bwMode="auto">
          <a:xfrm>
            <a:off x="513215" y="17857241"/>
            <a:ext cx="7494925" cy="30469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1440" tIns="45720" rIns="91440" bIns="45720">
            <a:spAutoFit/>
          </a:bodyPr>
          <a:lstStyle>
            <a:defPPr>
              <a:defRPr kern="1200"/>
            </a:defPPr>
            <a:lvl1pPr defTabSz="4703763" eaLnBrk="0" hangingPunct="0">
              <a:defRPr sz="9300">
                <a:solidFill>
                  <a:schemeClr val="tx1"/>
                </a:solidFill>
                <a:latin typeface="Arial"/>
              </a:defRPr>
            </a:lvl1pPr>
            <a:lvl2pPr marL="742950" indent="-285750" defTabSz="4703763" eaLnBrk="0" hangingPunct="0">
              <a:defRPr sz="9300">
                <a:solidFill>
                  <a:schemeClr val="tx1"/>
                </a:solidFill>
                <a:latin typeface="Arial"/>
              </a:defRPr>
            </a:lvl2pPr>
            <a:lvl3pPr marL="1143000" indent="-228600" defTabSz="4703763" eaLnBrk="0" hangingPunct="0">
              <a:defRPr sz="9300">
                <a:solidFill>
                  <a:schemeClr val="tx1"/>
                </a:solidFill>
                <a:latin typeface="Arial"/>
              </a:defRPr>
            </a:lvl3pPr>
            <a:lvl4pPr marL="1600200" indent="-228600" defTabSz="4703763" eaLnBrk="0" hangingPunct="0">
              <a:defRPr sz="9300">
                <a:solidFill>
                  <a:schemeClr val="tx1"/>
                </a:solidFill>
                <a:latin typeface="Arial"/>
              </a:defRPr>
            </a:lvl4pPr>
            <a:lvl5pPr marL="2057400" indent="-228600" defTabSz="4703763" eaLnBrk="0" hangingPunct="0">
              <a:defRPr sz="9300">
                <a:solidFill>
                  <a:schemeClr val="tx1"/>
                </a:solidFill>
                <a:latin typeface="Arial"/>
              </a:defRPr>
            </a:lvl5pPr>
            <a:lvl6pPr marL="2514600" indent="-228600" defTabSz="4703763" eaLnBrk="0" fontAlgn="base" hangingPunct="0">
              <a:spcBef>
                <a:spcPct val="0"/>
              </a:spcBef>
              <a:spcAft>
                <a:spcPct val="0"/>
              </a:spcAft>
              <a:defRPr sz="9300">
                <a:solidFill>
                  <a:schemeClr val="tx1"/>
                </a:solidFill>
                <a:latin typeface="Arial"/>
              </a:defRPr>
            </a:lvl6pPr>
            <a:lvl7pPr marL="2971800" indent="-228600" defTabSz="4703763" eaLnBrk="0" fontAlgn="base" hangingPunct="0">
              <a:spcBef>
                <a:spcPct val="0"/>
              </a:spcBef>
              <a:spcAft>
                <a:spcPct val="0"/>
              </a:spcAft>
              <a:defRPr sz="9300">
                <a:solidFill>
                  <a:schemeClr val="tx1"/>
                </a:solidFill>
                <a:latin typeface="Arial"/>
              </a:defRPr>
            </a:lvl7pPr>
            <a:lvl8pPr marL="3429000" indent="-228600" defTabSz="4703763" eaLnBrk="0" fontAlgn="base" hangingPunct="0">
              <a:spcBef>
                <a:spcPct val="0"/>
              </a:spcBef>
              <a:spcAft>
                <a:spcPct val="0"/>
              </a:spcAft>
              <a:defRPr sz="9300">
                <a:solidFill>
                  <a:schemeClr val="tx1"/>
                </a:solidFill>
                <a:latin typeface="Arial"/>
              </a:defRPr>
            </a:lvl8pPr>
            <a:lvl9pPr marL="3886200" indent="-228600" defTabSz="4703763" eaLnBrk="0" fontAlgn="base" hangingPunct="0">
              <a:spcBef>
                <a:spcPct val="0"/>
              </a:spcBef>
              <a:spcAft>
                <a:spcPct val="0"/>
              </a:spcAft>
              <a:defRPr sz="9300">
                <a:solidFill>
                  <a:schemeClr val="tx1"/>
                </a:solidFill>
                <a:latin typeface="Arial"/>
              </a:defRPr>
            </a:lvl9pPr>
          </a:lstStyle>
          <a:p>
            <a:pPr algn="just"/>
            <a:r>
              <a:rPr lang="en-US" sz="1600" dirty="0">
                <a:latin typeface="Titillium Web" panose="00000500000000000000" pitchFamily="2" charset="0"/>
                <a:ea typeface="Open Sans" panose="020B0606030504020204" pitchFamily="34" charset="0"/>
                <a:cs typeface="Open Sans" panose="020B0606030504020204" pitchFamily="34" charset="0"/>
              </a:rPr>
              <a:t>    </a:t>
            </a:r>
            <a:r>
              <a:rPr lang="en-US" sz="1600" i="1" dirty="0">
                <a:latin typeface="Titillium Web" panose="00000500000000000000" pitchFamily="2" charset="0"/>
                <a:ea typeface="Open Sans" panose="020B0606030504020204" pitchFamily="34" charset="0"/>
                <a:cs typeface="Open Sans" panose="020B0606030504020204" pitchFamily="34" charset="0"/>
              </a:rPr>
              <a:t>Reactive Methods</a:t>
            </a:r>
            <a:r>
              <a:rPr lang="en-US" sz="1600" dirty="0">
                <a:latin typeface="Titillium Web" panose="00000500000000000000" pitchFamily="2" charset="0"/>
                <a:ea typeface="Open Sans" panose="020B0606030504020204" pitchFamily="34" charset="0"/>
                <a:cs typeface="Open Sans" panose="020B0606030504020204" pitchFamily="34" charset="0"/>
              </a:rPr>
              <a:t> are a class of controller for self-driving vehicles which use distance data to come up with a mathematical estimate of the “best course of action”. Distance information is most commonly provided by LiDAR (Light Detection And Ranging) sensors. LiDAR sensors measure the time it takes for a beam of light to travel to an obstacle and get reflected back to the sensor in order to measure distance.</a:t>
            </a:r>
          </a:p>
          <a:p>
            <a:pPr algn="just"/>
            <a:r>
              <a:rPr lang="en-US" sz="1600" dirty="0">
                <a:latin typeface="Titillium Web" panose="00000500000000000000" pitchFamily="2" charset="0"/>
                <a:ea typeface="Open Sans" panose="020B0606030504020204" pitchFamily="34" charset="0"/>
                <a:cs typeface="Open Sans" panose="020B0606030504020204" pitchFamily="34" charset="0"/>
              </a:rPr>
              <a:t>    There are several variations of the basic Reactive Method, which is to turn away from the closest obstacle. These include Follow the Gap (FTG), which intelligently incorporates the physical characteristics of a car, and Disparity Extender, which is especially suited for cars in a racing scenario. These approaches traditionally incorporate motion data from an IMU (Inertial Measurement Unit) in addition to a map created through individual LiDAR scans.</a:t>
            </a:r>
          </a:p>
        </p:txBody>
      </p:sp>
      <p:pic>
        <p:nvPicPr>
          <p:cNvPr id="3" name="Picture 2" descr="A close up of a machine&#10;&#10;Description automatically generated">
            <a:extLst>
              <a:ext uri="{FF2B5EF4-FFF2-40B4-BE49-F238E27FC236}">
                <a16:creationId xmlns:a16="http://schemas.microsoft.com/office/drawing/2014/main" id="{F4737D17-9FA7-FB73-C1D7-B6E55B65EEBA}"/>
              </a:ext>
            </a:extLst>
          </p:cNvPr>
          <p:cNvPicPr>
            <a:picLocks noChangeAspect="1"/>
          </p:cNvPicPr>
          <p:nvPr/>
        </p:nvPicPr>
        <p:blipFill rotWithShape="1">
          <a:blip r:embed="rId5">
            <a:extLst>
              <a:ext uri="{28A0092B-C50C-407E-A947-70E740481C1C}">
                <a14:useLocalDpi xmlns:a14="http://schemas.microsoft.com/office/drawing/2010/main" val="0"/>
              </a:ext>
            </a:extLst>
          </a:blip>
          <a:srcRect b="15064"/>
          <a:stretch/>
        </p:blipFill>
        <p:spPr>
          <a:xfrm>
            <a:off x="16762842" y="7686137"/>
            <a:ext cx="7515257" cy="4790143"/>
          </a:xfrm>
          <a:prstGeom prst="rect">
            <a:avLst/>
          </a:prstGeom>
          <a:noFill/>
          <a:ln>
            <a:noFill/>
          </a:ln>
          <a:effectLst>
            <a:outerShdw blurRad="50800" dist="38100" dir="5400000" algn="t" rotWithShape="0">
              <a:prstClr val="black">
                <a:alpha val="40000"/>
              </a:prstClr>
            </a:outerShdw>
          </a:effectLst>
        </p:spPr>
      </p:pic>
      <p:pic>
        <p:nvPicPr>
          <p:cNvPr id="10" name="Picture 9" descr="A diagram of a security system&#10;&#10;Description automatically generated">
            <a:extLst>
              <a:ext uri="{FF2B5EF4-FFF2-40B4-BE49-F238E27FC236}">
                <a16:creationId xmlns:a16="http://schemas.microsoft.com/office/drawing/2014/main" id="{C368E352-E922-9409-9161-962BF34A1E7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639164" y="5402362"/>
            <a:ext cx="5115347" cy="4296891"/>
          </a:xfrm>
          <a:prstGeom prst="rect">
            <a:avLst/>
          </a:prstGeom>
        </p:spPr>
      </p:pic>
      <p:sp>
        <p:nvSpPr>
          <p:cNvPr id="15" name="Text Box 6">
            <a:extLst>
              <a:ext uri="{FF2B5EF4-FFF2-40B4-BE49-F238E27FC236}">
                <a16:creationId xmlns:a16="http://schemas.microsoft.com/office/drawing/2014/main" id="{45299676-797C-B249-3130-F32A1CCF3416}"/>
              </a:ext>
            </a:extLst>
          </p:cNvPr>
          <p:cNvSpPr txBox="1">
            <a:spLocks noChangeArrowheads="1"/>
          </p:cNvSpPr>
          <p:nvPr/>
        </p:nvSpPr>
        <p:spPr bwMode="auto">
          <a:xfrm>
            <a:off x="13754512" y="5377813"/>
            <a:ext cx="2408361" cy="23083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1440" tIns="45720" rIns="91440" bIns="45720">
            <a:spAutoFit/>
          </a:bodyPr>
          <a:lstStyle>
            <a:defPPr>
              <a:defRPr kern="1200"/>
            </a:defPPr>
            <a:lvl1pPr defTabSz="4703763" eaLnBrk="0" hangingPunct="0">
              <a:defRPr sz="9300">
                <a:solidFill>
                  <a:schemeClr val="tx1"/>
                </a:solidFill>
                <a:latin typeface="Arial"/>
              </a:defRPr>
            </a:lvl1pPr>
            <a:lvl2pPr marL="742950" indent="-285750" defTabSz="4703763" eaLnBrk="0" hangingPunct="0">
              <a:defRPr sz="9300">
                <a:solidFill>
                  <a:schemeClr val="tx1"/>
                </a:solidFill>
                <a:latin typeface="Arial"/>
              </a:defRPr>
            </a:lvl2pPr>
            <a:lvl3pPr marL="1143000" indent="-228600" defTabSz="4703763" eaLnBrk="0" hangingPunct="0">
              <a:defRPr sz="9300">
                <a:solidFill>
                  <a:schemeClr val="tx1"/>
                </a:solidFill>
                <a:latin typeface="Arial"/>
              </a:defRPr>
            </a:lvl3pPr>
            <a:lvl4pPr marL="1600200" indent="-228600" defTabSz="4703763" eaLnBrk="0" hangingPunct="0">
              <a:defRPr sz="9300">
                <a:solidFill>
                  <a:schemeClr val="tx1"/>
                </a:solidFill>
                <a:latin typeface="Arial"/>
              </a:defRPr>
            </a:lvl4pPr>
            <a:lvl5pPr marL="2057400" indent="-228600" defTabSz="4703763" eaLnBrk="0" hangingPunct="0">
              <a:defRPr sz="9300">
                <a:solidFill>
                  <a:schemeClr val="tx1"/>
                </a:solidFill>
                <a:latin typeface="Arial"/>
              </a:defRPr>
            </a:lvl5pPr>
            <a:lvl6pPr marL="2514600" indent="-228600" defTabSz="4703763" eaLnBrk="0" fontAlgn="base" hangingPunct="0">
              <a:spcBef>
                <a:spcPct val="0"/>
              </a:spcBef>
              <a:spcAft>
                <a:spcPct val="0"/>
              </a:spcAft>
              <a:defRPr sz="9300">
                <a:solidFill>
                  <a:schemeClr val="tx1"/>
                </a:solidFill>
                <a:latin typeface="Arial"/>
              </a:defRPr>
            </a:lvl6pPr>
            <a:lvl7pPr marL="2971800" indent="-228600" defTabSz="4703763" eaLnBrk="0" fontAlgn="base" hangingPunct="0">
              <a:spcBef>
                <a:spcPct val="0"/>
              </a:spcBef>
              <a:spcAft>
                <a:spcPct val="0"/>
              </a:spcAft>
              <a:defRPr sz="9300">
                <a:solidFill>
                  <a:schemeClr val="tx1"/>
                </a:solidFill>
                <a:latin typeface="Arial"/>
              </a:defRPr>
            </a:lvl7pPr>
            <a:lvl8pPr marL="3429000" indent="-228600" defTabSz="4703763" eaLnBrk="0" fontAlgn="base" hangingPunct="0">
              <a:spcBef>
                <a:spcPct val="0"/>
              </a:spcBef>
              <a:spcAft>
                <a:spcPct val="0"/>
              </a:spcAft>
              <a:defRPr sz="9300">
                <a:solidFill>
                  <a:schemeClr val="tx1"/>
                </a:solidFill>
                <a:latin typeface="Arial"/>
              </a:defRPr>
            </a:lvl8pPr>
            <a:lvl9pPr marL="3886200" indent="-228600" defTabSz="4703763" eaLnBrk="0" fontAlgn="base" hangingPunct="0">
              <a:spcBef>
                <a:spcPct val="0"/>
              </a:spcBef>
              <a:spcAft>
                <a:spcPct val="0"/>
              </a:spcAft>
              <a:defRPr sz="9300">
                <a:solidFill>
                  <a:schemeClr val="tx1"/>
                </a:solidFill>
                <a:latin typeface="Arial"/>
              </a:defRPr>
            </a:lvl9pPr>
          </a:lstStyle>
          <a:p>
            <a:pPr algn="just"/>
            <a:r>
              <a:rPr lang="en-US" sz="1600" i="1" dirty="0">
                <a:latin typeface="Titillium Web" panose="00000500000000000000" pitchFamily="2" charset="0"/>
                <a:ea typeface="Open Sans" panose="020B0606030504020204" pitchFamily="34" charset="0"/>
                <a:cs typeface="Open Sans" panose="020B0606030504020204" pitchFamily="34" charset="0"/>
              </a:rPr>
              <a:t>Fig. 3: Diagram of the reinforcement learning process. Agents receive a reward by performing actions in an environment. This informs their policy, a strategy for obtaining the highest reward by choosing the optimal actions.</a:t>
            </a:r>
          </a:p>
        </p:txBody>
      </p:sp>
      <p:sp>
        <p:nvSpPr>
          <p:cNvPr id="2" name="Text Box 6">
            <a:extLst>
              <a:ext uri="{FF2B5EF4-FFF2-40B4-BE49-F238E27FC236}">
                <a16:creationId xmlns:a16="http://schemas.microsoft.com/office/drawing/2014/main" id="{B54AB019-411D-06B8-2F70-85826E2F0A58}"/>
              </a:ext>
            </a:extLst>
          </p:cNvPr>
          <p:cNvSpPr txBox="1">
            <a:spLocks noChangeArrowheads="1"/>
          </p:cNvSpPr>
          <p:nvPr/>
        </p:nvSpPr>
        <p:spPr bwMode="auto">
          <a:xfrm>
            <a:off x="8638029" y="9699253"/>
            <a:ext cx="7524844" cy="10772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1440" tIns="45720" rIns="91440" bIns="45720">
            <a:spAutoFit/>
          </a:bodyPr>
          <a:lstStyle>
            <a:defPPr>
              <a:defRPr kern="1200"/>
            </a:defPPr>
            <a:lvl1pPr defTabSz="4703763" eaLnBrk="0" hangingPunct="0">
              <a:defRPr sz="9300">
                <a:solidFill>
                  <a:schemeClr val="tx1"/>
                </a:solidFill>
                <a:latin typeface="Arial"/>
              </a:defRPr>
            </a:lvl1pPr>
            <a:lvl2pPr marL="742950" indent="-285750" defTabSz="4703763" eaLnBrk="0" hangingPunct="0">
              <a:defRPr sz="9300">
                <a:solidFill>
                  <a:schemeClr val="tx1"/>
                </a:solidFill>
                <a:latin typeface="Arial"/>
              </a:defRPr>
            </a:lvl2pPr>
            <a:lvl3pPr marL="1143000" indent="-228600" defTabSz="4703763" eaLnBrk="0" hangingPunct="0">
              <a:defRPr sz="9300">
                <a:solidFill>
                  <a:schemeClr val="tx1"/>
                </a:solidFill>
                <a:latin typeface="Arial"/>
              </a:defRPr>
            </a:lvl3pPr>
            <a:lvl4pPr marL="1600200" indent="-228600" defTabSz="4703763" eaLnBrk="0" hangingPunct="0">
              <a:defRPr sz="9300">
                <a:solidFill>
                  <a:schemeClr val="tx1"/>
                </a:solidFill>
                <a:latin typeface="Arial"/>
              </a:defRPr>
            </a:lvl4pPr>
            <a:lvl5pPr marL="2057400" indent="-228600" defTabSz="4703763" eaLnBrk="0" hangingPunct="0">
              <a:defRPr sz="9300">
                <a:solidFill>
                  <a:schemeClr val="tx1"/>
                </a:solidFill>
                <a:latin typeface="Arial"/>
              </a:defRPr>
            </a:lvl5pPr>
            <a:lvl6pPr marL="2514600" indent="-228600" defTabSz="4703763" eaLnBrk="0" fontAlgn="base" hangingPunct="0">
              <a:spcBef>
                <a:spcPct val="0"/>
              </a:spcBef>
              <a:spcAft>
                <a:spcPct val="0"/>
              </a:spcAft>
              <a:defRPr sz="9300">
                <a:solidFill>
                  <a:schemeClr val="tx1"/>
                </a:solidFill>
                <a:latin typeface="Arial"/>
              </a:defRPr>
            </a:lvl6pPr>
            <a:lvl7pPr marL="2971800" indent="-228600" defTabSz="4703763" eaLnBrk="0" fontAlgn="base" hangingPunct="0">
              <a:spcBef>
                <a:spcPct val="0"/>
              </a:spcBef>
              <a:spcAft>
                <a:spcPct val="0"/>
              </a:spcAft>
              <a:defRPr sz="9300">
                <a:solidFill>
                  <a:schemeClr val="tx1"/>
                </a:solidFill>
                <a:latin typeface="Arial"/>
              </a:defRPr>
            </a:lvl7pPr>
            <a:lvl8pPr marL="3429000" indent="-228600" defTabSz="4703763" eaLnBrk="0" fontAlgn="base" hangingPunct="0">
              <a:spcBef>
                <a:spcPct val="0"/>
              </a:spcBef>
              <a:spcAft>
                <a:spcPct val="0"/>
              </a:spcAft>
              <a:defRPr sz="9300">
                <a:solidFill>
                  <a:schemeClr val="tx1"/>
                </a:solidFill>
                <a:latin typeface="Arial"/>
              </a:defRPr>
            </a:lvl8pPr>
            <a:lvl9pPr marL="3886200" indent="-228600" defTabSz="4703763" eaLnBrk="0" fontAlgn="base" hangingPunct="0">
              <a:spcBef>
                <a:spcPct val="0"/>
              </a:spcBef>
              <a:spcAft>
                <a:spcPct val="0"/>
              </a:spcAft>
              <a:defRPr sz="9300">
                <a:solidFill>
                  <a:schemeClr val="tx1"/>
                </a:solidFill>
                <a:latin typeface="Arial"/>
              </a:defRPr>
            </a:lvl9pPr>
          </a:lstStyle>
          <a:p>
            <a:pPr algn="just"/>
            <a:r>
              <a:rPr lang="en-US" sz="1600" b="1" dirty="0">
                <a:latin typeface="Titillium Web" panose="00000500000000000000" pitchFamily="2" charset="0"/>
                <a:ea typeface="Open Sans" panose="020B0606030504020204" pitchFamily="34" charset="0"/>
                <a:cs typeface="Open Sans" panose="020B0606030504020204" pitchFamily="34" charset="0"/>
              </a:rPr>
              <a:t>Problem: “Standard” reinforcement learning algorithms take a significant time to train. A widely used reinforcement learning algorithm, PPO (Proximal Policy Optimization), took 48 hours to train a simulated car which was being simulated at 4x real-time. </a:t>
            </a:r>
            <a:r>
              <a:rPr lang="en-US" sz="1600" b="1" i="1" dirty="0">
                <a:latin typeface="Titillium Web" panose="00000500000000000000" pitchFamily="2" charset="0"/>
                <a:ea typeface="Open Sans" panose="020B0606030504020204" pitchFamily="34" charset="0"/>
                <a:cs typeface="Open Sans" panose="020B0606030504020204" pitchFamily="34" charset="0"/>
              </a:rPr>
              <a:t>This would not be practical to fine-tune on a car in real life. </a:t>
            </a:r>
            <a:endParaRPr lang="en-US" sz="1600" b="1" dirty="0">
              <a:latin typeface="Titillium Web" panose="00000500000000000000" pitchFamily="2" charset="0"/>
              <a:ea typeface="Open Sans" panose="020B0606030504020204" pitchFamily="34" charset="0"/>
              <a:cs typeface="Open Sans" panose="020B0606030504020204" pitchFamily="34" charset="0"/>
            </a:endParaRPr>
          </a:p>
        </p:txBody>
      </p:sp>
      <p:sp>
        <p:nvSpPr>
          <p:cNvPr id="17" name="Text Box 6">
            <a:extLst>
              <a:ext uri="{FF2B5EF4-FFF2-40B4-BE49-F238E27FC236}">
                <a16:creationId xmlns:a16="http://schemas.microsoft.com/office/drawing/2014/main" id="{D6283C1D-79A3-1DAE-A010-756758CF8459}"/>
              </a:ext>
            </a:extLst>
          </p:cNvPr>
          <p:cNvSpPr txBox="1">
            <a:spLocks noChangeArrowheads="1"/>
          </p:cNvSpPr>
          <p:nvPr/>
        </p:nvSpPr>
        <p:spPr bwMode="auto">
          <a:xfrm>
            <a:off x="12395657" y="10813165"/>
            <a:ext cx="3767216" cy="8309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1440" tIns="45720" rIns="91440" bIns="45720">
            <a:spAutoFit/>
          </a:bodyPr>
          <a:lstStyle>
            <a:defPPr>
              <a:defRPr kern="1200"/>
            </a:defPPr>
            <a:lvl1pPr defTabSz="4703763" eaLnBrk="0" hangingPunct="0">
              <a:defRPr sz="9300">
                <a:solidFill>
                  <a:schemeClr val="tx1"/>
                </a:solidFill>
                <a:latin typeface="Arial"/>
              </a:defRPr>
            </a:lvl1pPr>
            <a:lvl2pPr marL="742950" indent="-285750" defTabSz="4703763" eaLnBrk="0" hangingPunct="0">
              <a:defRPr sz="9300">
                <a:solidFill>
                  <a:schemeClr val="tx1"/>
                </a:solidFill>
                <a:latin typeface="Arial"/>
              </a:defRPr>
            </a:lvl2pPr>
            <a:lvl3pPr marL="1143000" indent="-228600" defTabSz="4703763" eaLnBrk="0" hangingPunct="0">
              <a:defRPr sz="9300">
                <a:solidFill>
                  <a:schemeClr val="tx1"/>
                </a:solidFill>
                <a:latin typeface="Arial"/>
              </a:defRPr>
            </a:lvl3pPr>
            <a:lvl4pPr marL="1600200" indent="-228600" defTabSz="4703763" eaLnBrk="0" hangingPunct="0">
              <a:defRPr sz="9300">
                <a:solidFill>
                  <a:schemeClr val="tx1"/>
                </a:solidFill>
                <a:latin typeface="Arial"/>
              </a:defRPr>
            </a:lvl4pPr>
            <a:lvl5pPr marL="2057400" indent="-228600" defTabSz="4703763" eaLnBrk="0" hangingPunct="0">
              <a:defRPr sz="9300">
                <a:solidFill>
                  <a:schemeClr val="tx1"/>
                </a:solidFill>
                <a:latin typeface="Arial"/>
              </a:defRPr>
            </a:lvl5pPr>
            <a:lvl6pPr marL="2514600" indent="-228600" defTabSz="4703763" eaLnBrk="0" fontAlgn="base" hangingPunct="0">
              <a:spcBef>
                <a:spcPct val="0"/>
              </a:spcBef>
              <a:spcAft>
                <a:spcPct val="0"/>
              </a:spcAft>
              <a:defRPr sz="9300">
                <a:solidFill>
                  <a:schemeClr val="tx1"/>
                </a:solidFill>
                <a:latin typeface="Arial"/>
              </a:defRPr>
            </a:lvl6pPr>
            <a:lvl7pPr marL="2971800" indent="-228600" defTabSz="4703763" eaLnBrk="0" fontAlgn="base" hangingPunct="0">
              <a:spcBef>
                <a:spcPct val="0"/>
              </a:spcBef>
              <a:spcAft>
                <a:spcPct val="0"/>
              </a:spcAft>
              <a:defRPr sz="9300">
                <a:solidFill>
                  <a:schemeClr val="tx1"/>
                </a:solidFill>
                <a:latin typeface="Arial"/>
              </a:defRPr>
            </a:lvl7pPr>
            <a:lvl8pPr marL="3429000" indent="-228600" defTabSz="4703763" eaLnBrk="0" fontAlgn="base" hangingPunct="0">
              <a:spcBef>
                <a:spcPct val="0"/>
              </a:spcBef>
              <a:spcAft>
                <a:spcPct val="0"/>
              </a:spcAft>
              <a:defRPr sz="9300">
                <a:solidFill>
                  <a:schemeClr val="tx1"/>
                </a:solidFill>
                <a:latin typeface="Arial"/>
              </a:defRPr>
            </a:lvl8pPr>
            <a:lvl9pPr marL="3886200" indent="-228600" defTabSz="4703763" eaLnBrk="0" fontAlgn="base" hangingPunct="0">
              <a:spcBef>
                <a:spcPct val="0"/>
              </a:spcBef>
              <a:spcAft>
                <a:spcPct val="0"/>
              </a:spcAft>
              <a:defRPr sz="9300">
                <a:solidFill>
                  <a:schemeClr val="tx1"/>
                </a:solidFill>
                <a:latin typeface="Arial"/>
              </a:defRPr>
            </a:lvl9pPr>
          </a:lstStyle>
          <a:p>
            <a:pPr algn="just"/>
            <a:r>
              <a:rPr lang="en-US" sz="1600" i="1" dirty="0">
                <a:latin typeface="Titillium Web" panose="00000500000000000000" pitchFamily="2" charset="0"/>
                <a:ea typeface="Open Sans" panose="020B0606030504020204" pitchFamily="34" charset="0"/>
                <a:cs typeface="Open Sans" panose="020B0606030504020204" pitchFamily="34" charset="0"/>
              </a:rPr>
              <a:t>Fig. 4: A self-driving car in the process of training using reinforcement learning in simulation. </a:t>
            </a:r>
          </a:p>
        </p:txBody>
      </p:sp>
      <p:sp>
        <p:nvSpPr>
          <p:cNvPr id="18" name="Text Box 6">
            <a:extLst>
              <a:ext uri="{FF2B5EF4-FFF2-40B4-BE49-F238E27FC236}">
                <a16:creationId xmlns:a16="http://schemas.microsoft.com/office/drawing/2014/main" id="{F96CA7F3-65CE-3AD4-5278-81EA676968A9}"/>
              </a:ext>
            </a:extLst>
          </p:cNvPr>
          <p:cNvSpPr txBox="1">
            <a:spLocks noChangeArrowheads="1"/>
          </p:cNvSpPr>
          <p:nvPr/>
        </p:nvSpPr>
        <p:spPr bwMode="auto">
          <a:xfrm>
            <a:off x="8518968" y="13012759"/>
            <a:ext cx="7643906" cy="10772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1440" tIns="45720" rIns="91440" bIns="45720">
            <a:spAutoFit/>
          </a:bodyPr>
          <a:lstStyle>
            <a:defPPr>
              <a:defRPr kern="1200"/>
            </a:defPPr>
            <a:lvl1pPr defTabSz="4703763" eaLnBrk="0" hangingPunct="0">
              <a:defRPr sz="9300">
                <a:solidFill>
                  <a:schemeClr val="tx1"/>
                </a:solidFill>
                <a:latin typeface="Arial"/>
              </a:defRPr>
            </a:lvl1pPr>
            <a:lvl2pPr marL="742950" indent="-285750" defTabSz="4703763" eaLnBrk="0" hangingPunct="0">
              <a:defRPr sz="9300">
                <a:solidFill>
                  <a:schemeClr val="tx1"/>
                </a:solidFill>
                <a:latin typeface="Arial"/>
              </a:defRPr>
            </a:lvl2pPr>
            <a:lvl3pPr marL="1143000" indent="-228600" defTabSz="4703763" eaLnBrk="0" hangingPunct="0">
              <a:defRPr sz="9300">
                <a:solidFill>
                  <a:schemeClr val="tx1"/>
                </a:solidFill>
                <a:latin typeface="Arial"/>
              </a:defRPr>
            </a:lvl3pPr>
            <a:lvl4pPr marL="1600200" indent="-228600" defTabSz="4703763" eaLnBrk="0" hangingPunct="0">
              <a:defRPr sz="9300">
                <a:solidFill>
                  <a:schemeClr val="tx1"/>
                </a:solidFill>
                <a:latin typeface="Arial"/>
              </a:defRPr>
            </a:lvl4pPr>
            <a:lvl5pPr marL="2057400" indent="-228600" defTabSz="4703763" eaLnBrk="0" hangingPunct="0">
              <a:defRPr sz="9300">
                <a:solidFill>
                  <a:schemeClr val="tx1"/>
                </a:solidFill>
                <a:latin typeface="Arial"/>
              </a:defRPr>
            </a:lvl5pPr>
            <a:lvl6pPr marL="2514600" indent="-228600" defTabSz="4703763" eaLnBrk="0" fontAlgn="base" hangingPunct="0">
              <a:spcBef>
                <a:spcPct val="0"/>
              </a:spcBef>
              <a:spcAft>
                <a:spcPct val="0"/>
              </a:spcAft>
              <a:defRPr sz="9300">
                <a:solidFill>
                  <a:schemeClr val="tx1"/>
                </a:solidFill>
                <a:latin typeface="Arial"/>
              </a:defRPr>
            </a:lvl6pPr>
            <a:lvl7pPr marL="2971800" indent="-228600" defTabSz="4703763" eaLnBrk="0" fontAlgn="base" hangingPunct="0">
              <a:spcBef>
                <a:spcPct val="0"/>
              </a:spcBef>
              <a:spcAft>
                <a:spcPct val="0"/>
              </a:spcAft>
              <a:defRPr sz="9300">
                <a:solidFill>
                  <a:schemeClr val="tx1"/>
                </a:solidFill>
                <a:latin typeface="Arial"/>
              </a:defRPr>
            </a:lvl7pPr>
            <a:lvl8pPr marL="3429000" indent="-228600" defTabSz="4703763" eaLnBrk="0" fontAlgn="base" hangingPunct="0">
              <a:spcBef>
                <a:spcPct val="0"/>
              </a:spcBef>
              <a:spcAft>
                <a:spcPct val="0"/>
              </a:spcAft>
              <a:defRPr sz="9300">
                <a:solidFill>
                  <a:schemeClr val="tx1"/>
                </a:solidFill>
                <a:latin typeface="Arial"/>
              </a:defRPr>
            </a:lvl8pPr>
            <a:lvl9pPr marL="3886200" indent="-228600" defTabSz="4703763" eaLnBrk="0" fontAlgn="base" hangingPunct="0">
              <a:spcBef>
                <a:spcPct val="0"/>
              </a:spcBef>
              <a:spcAft>
                <a:spcPct val="0"/>
              </a:spcAft>
              <a:defRPr sz="9300">
                <a:solidFill>
                  <a:schemeClr val="tx1"/>
                </a:solidFill>
                <a:latin typeface="Arial"/>
              </a:defRPr>
            </a:lvl9pPr>
          </a:lstStyle>
          <a:p>
            <a:pPr algn="just"/>
            <a:r>
              <a:rPr lang="en-US" sz="1600" b="1" dirty="0">
                <a:latin typeface="Titillium Web" panose="00000500000000000000" pitchFamily="2" charset="0"/>
                <a:ea typeface="Open Sans" panose="020B0606030504020204" pitchFamily="34" charset="0"/>
                <a:cs typeface="Open Sans" panose="020B0606030504020204" pitchFamily="34" charset="0"/>
              </a:rPr>
              <a:t>Idea: Reduce the “observation space” of the reinforcement learning model, e.g., the dimensionality of the input it has to work with. Images are large – a 640 by 480 image is almost a million individual numbers. Images can be encoded into a compressed representation using an </a:t>
            </a:r>
            <a:r>
              <a:rPr lang="en-US" sz="1600" b="1" i="1" dirty="0">
                <a:latin typeface="Titillium Web" panose="00000500000000000000" pitchFamily="2" charset="0"/>
                <a:ea typeface="Open Sans" panose="020B0606030504020204" pitchFamily="34" charset="0"/>
                <a:cs typeface="Open Sans" panose="020B0606030504020204" pitchFamily="34" charset="0"/>
              </a:rPr>
              <a:t>autoencoder. </a:t>
            </a:r>
            <a:endParaRPr lang="en-US" sz="1600" b="1" dirty="0">
              <a:latin typeface="Titillium Web" panose="00000500000000000000" pitchFamily="2" charset="0"/>
              <a:ea typeface="Open Sans" panose="020B0606030504020204" pitchFamily="34" charset="0"/>
              <a:cs typeface="Open Sans" panose="020B0606030504020204" pitchFamily="34" charset="0"/>
            </a:endParaRPr>
          </a:p>
        </p:txBody>
      </p:sp>
      <p:pic>
        <p:nvPicPr>
          <p:cNvPr id="20" name="Picture 19" descr="A diagram of a network&#10;&#10;Description automatically generated">
            <a:extLst>
              <a:ext uri="{FF2B5EF4-FFF2-40B4-BE49-F238E27FC236}">
                <a16:creationId xmlns:a16="http://schemas.microsoft.com/office/drawing/2014/main" id="{89575021-D0A7-94B2-8CFB-4B12A88A602A}"/>
              </a:ext>
            </a:extLst>
          </p:cNvPr>
          <p:cNvPicPr>
            <a:picLocks noChangeAspect="1"/>
          </p:cNvPicPr>
          <p:nvPr/>
        </p:nvPicPr>
        <p:blipFill rotWithShape="1">
          <a:blip r:embed="rId7">
            <a:extLst>
              <a:ext uri="{28A0092B-C50C-407E-A947-70E740481C1C}">
                <a14:useLocalDpi xmlns:a14="http://schemas.microsoft.com/office/drawing/2010/main" val="0"/>
              </a:ext>
            </a:extLst>
          </a:blip>
          <a:srcRect l="15187" r="9722"/>
          <a:stretch/>
        </p:blipFill>
        <p:spPr>
          <a:xfrm>
            <a:off x="10224980" y="14203976"/>
            <a:ext cx="4290208" cy="4285676"/>
          </a:xfrm>
          <a:prstGeom prst="rect">
            <a:avLst/>
          </a:prstGeom>
        </p:spPr>
      </p:pic>
      <p:pic>
        <p:nvPicPr>
          <p:cNvPr id="21" name="Picture 20">
            <a:extLst>
              <a:ext uri="{FF2B5EF4-FFF2-40B4-BE49-F238E27FC236}">
                <a16:creationId xmlns:a16="http://schemas.microsoft.com/office/drawing/2014/main" id="{60D845CC-F261-A08F-52F5-FF7FCBF5E9ED}"/>
              </a:ext>
            </a:extLst>
          </p:cNvPr>
          <p:cNvPicPr>
            <a:picLocks noChangeAspect="1"/>
          </p:cNvPicPr>
          <p:nvPr/>
        </p:nvPicPr>
        <p:blipFill>
          <a:blip r:embed="rId8"/>
          <a:stretch>
            <a:fillRect/>
          </a:stretch>
        </p:blipFill>
        <p:spPr>
          <a:xfrm>
            <a:off x="8345038" y="15999379"/>
            <a:ext cx="1878808" cy="950606"/>
          </a:xfrm>
          <a:prstGeom prst="rect">
            <a:avLst/>
          </a:prstGeom>
        </p:spPr>
      </p:pic>
      <p:pic>
        <p:nvPicPr>
          <p:cNvPr id="23" name="Picture 22">
            <a:extLst>
              <a:ext uri="{FF2B5EF4-FFF2-40B4-BE49-F238E27FC236}">
                <a16:creationId xmlns:a16="http://schemas.microsoft.com/office/drawing/2014/main" id="{A1B09A0E-3D7A-C1D8-9A05-A759A0ABF9E6}"/>
              </a:ext>
            </a:extLst>
          </p:cNvPr>
          <p:cNvPicPr>
            <a:picLocks noChangeAspect="1"/>
          </p:cNvPicPr>
          <p:nvPr/>
        </p:nvPicPr>
        <p:blipFill>
          <a:blip r:embed="rId9"/>
          <a:stretch>
            <a:fillRect/>
          </a:stretch>
        </p:blipFill>
        <p:spPr>
          <a:xfrm>
            <a:off x="14515188" y="15999379"/>
            <a:ext cx="1907635" cy="950606"/>
          </a:xfrm>
          <a:prstGeom prst="rect">
            <a:avLst/>
          </a:prstGeom>
        </p:spPr>
      </p:pic>
      <p:sp>
        <p:nvSpPr>
          <p:cNvPr id="24" name="Arrow: Bent 23">
            <a:extLst>
              <a:ext uri="{FF2B5EF4-FFF2-40B4-BE49-F238E27FC236}">
                <a16:creationId xmlns:a16="http://schemas.microsoft.com/office/drawing/2014/main" id="{C650CEAC-63A4-038A-5662-E12C57327CCD}"/>
              </a:ext>
            </a:extLst>
          </p:cNvPr>
          <p:cNvSpPr/>
          <p:nvPr/>
        </p:nvSpPr>
        <p:spPr bwMode="auto">
          <a:xfrm>
            <a:off x="9180344" y="15023906"/>
            <a:ext cx="1030147" cy="950606"/>
          </a:xfrm>
          <a:prstGeom prst="bentArrow">
            <a:avLst/>
          </a:prstGeom>
          <a:ln>
            <a:headEnd type="none" w="med" len="med"/>
            <a:tailEnd type="none" w="med" len="med"/>
          </a:ln>
        </p:spPr>
        <p:style>
          <a:lnRef idx="2">
            <a:schemeClr val="accent5">
              <a:shade val="15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4702175" rtl="0" eaLnBrk="1" fontAlgn="base" latinLnBrk="0" hangingPunct="1">
              <a:lnSpc>
                <a:spcPct val="100000"/>
              </a:lnSpc>
              <a:spcBef>
                <a:spcPct val="0"/>
              </a:spcBef>
              <a:spcAft>
                <a:spcPct val="0"/>
              </a:spcAft>
              <a:buClrTx/>
              <a:buSzTx/>
              <a:buFontTx/>
              <a:buNone/>
              <a:tabLst/>
            </a:pPr>
            <a:endParaRPr kumimoji="0" lang="en-US" sz="9300" b="0" i="0" u="none" strike="noStrike" cap="none" normalizeH="0" baseline="0">
              <a:ln>
                <a:noFill/>
              </a:ln>
              <a:solidFill>
                <a:schemeClr val="tx1"/>
              </a:solidFill>
              <a:effectLst/>
              <a:latin typeface="Arial" pitchFamily="34" charset="0"/>
            </a:endParaRPr>
          </a:p>
        </p:txBody>
      </p:sp>
      <p:sp>
        <p:nvSpPr>
          <p:cNvPr id="25" name="Arrow: Bent 24">
            <a:extLst>
              <a:ext uri="{FF2B5EF4-FFF2-40B4-BE49-F238E27FC236}">
                <a16:creationId xmlns:a16="http://schemas.microsoft.com/office/drawing/2014/main" id="{8D5898B7-DA76-9C22-9490-75B8A4C9FA4C}"/>
              </a:ext>
            </a:extLst>
          </p:cNvPr>
          <p:cNvSpPr/>
          <p:nvPr/>
        </p:nvSpPr>
        <p:spPr bwMode="auto">
          <a:xfrm rot="5400000">
            <a:off x="14489906" y="15020993"/>
            <a:ext cx="1030147" cy="950606"/>
          </a:xfrm>
          <a:prstGeom prst="bentArrow">
            <a:avLst/>
          </a:prstGeom>
          <a:ln>
            <a:headEnd type="none" w="med" len="med"/>
            <a:tailEnd type="none" w="med" len="med"/>
          </a:ln>
        </p:spPr>
        <p:style>
          <a:lnRef idx="2">
            <a:schemeClr val="accent5">
              <a:shade val="15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4702175" rtl="0" eaLnBrk="1" fontAlgn="base" latinLnBrk="0" hangingPunct="1">
              <a:lnSpc>
                <a:spcPct val="100000"/>
              </a:lnSpc>
              <a:spcBef>
                <a:spcPct val="0"/>
              </a:spcBef>
              <a:spcAft>
                <a:spcPct val="0"/>
              </a:spcAft>
              <a:buClrTx/>
              <a:buSzTx/>
              <a:buFontTx/>
              <a:buNone/>
              <a:tabLst/>
            </a:pPr>
            <a:endParaRPr kumimoji="0" lang="en-US" sz="9300" b="0" i="0" u="none" strike="noStrike" cap="none" normalizeH="0" baseline="0">
              <a:ln>
                <a:noFill/>
              </a:ln>
              <a:solidFill>
                <a:schemeClr val="tx1"/>
              </a:solidFill>
              <a:effectLst/>
              <a:latin typeface="Arial" pitchFamily="34" charset="0"/>
            </a:endParaRPr>
          </a:p>
        </p:txBody>
      </p:sp>
      <p:sp>
        <p:nvSpPr>
          <p:cNvPr id="27" name="Text Box 6">
            <a:extLst>
              <a:ext uri="{FF2B5EF4-FFF2-40B4-BE49-F238E27FC236}">
                <a16:creationId xmlns:a16="http://schemas.microsoft.com/office/drawing/2014/main" id="{5ACC8DF6-5F98-A38C-2461-687E85CCCD2E}"/>
              </a:ext>
            </a:extLst>
          </p:cNvPr>
          <p:cNvSpPr txBox="1">
            <a:spLocks noChangeArrowheads="1"/>
          </p:cNvSpPr>
          <p:nvPr/>
        </p:nvSpPr>
        <p:spPr bwMode="auto">
          <a:xfrm>
            <a:off x="8317345" y="16949985"/>
            <a:ext cx="1915447" cy="3385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1440" tIns="45720" rIns="91440" bIns="45720">
            <a:spAutoFit/>
          </a:bodyPr>
          <a:lstStyle>
            <a:defPPr>
              <a:defRPr kern="1200"/>
            </a:defPPr>
            <a:lvl1pPr defTabSz="4703763" eaLnBrk="0" hangingPunct="0">
              <a:defRPr sz="9300">
                <a:solidFill>
                  <a:schemeClr val="tx1"/>
                </a:solidFill>
                <a:latin typeface="Arial"/>
              </a:defRPr>
            </a:lvl1pPr>
            <a:lvl2pPr marL="742950" indent="-285750" defTabSz="4703763" eaLnBrk="0" hangingPunct="0">
              <a:defRPr sz="9300">
                <a:solidFill>
                  <a:schemeClr val="tx1"/>
                </a:solidFill>
                <a:latin typeface="Arial"/>
              </a:defRPr>
            </a:lvl2pPr>
            <a:lvl3pPr marL="1143000" indent="-228600" defTabSz="4703763" eaLnBrk="0" hangingPunct="0">
              <a:defRPr sz="9300">
                <a:solidFill>
                  <a:schemeClr val="tx1"/>
                </a:solidFill>
                <a:latin typeface="Arial"/>
              </a:defRPr>
            </a:lvl3pPr>
            <a:lvl4pPr marL="1600200" indent="-228600" defTabSz="4703763" eaLnBrk="0" hangingPunct="0">
              <a:defRPr sz="9300">
                <a:solidFill>
                  <a:schemeClr val="tx1"/>
                </a:solidFill>
                <a:latin typeface="Arial"/>
              </a:defRPr>
            </a:lvl4pPr>
            <a:lvl5pPr marL="2057400" indent="-228600" defTabSz="4703763" eaLnBrk="0" hangingPunct="0">
              <a:defRPr sz="9300">
                <a:solidFill>
                  <a:schemeClr val="tx1"/>
                </a:solidFill>
                <a:latin typeface="Arial"/>
              </a:defRPr>
            </a:lvl5pPr>
            <a:lvl6pPr marL="2514600" indent="-228600" defTabSz="4703763" eaLnBrk="0" fontAlgn="base" hangingPunct="0">
              <a:spcBef>
                <a:spcPct val="0"/>
              </a:spcBef>
              <a:spcAft>
                <a:spcPct val="0"/>
              </a:spcAft>
              <a:defRPr sz="9300">
                <a:solidFill>
                  <a:schemeClr val="tx1"/>
                </a:solidFill>
                <a:latin typeface="Arial"/>
              </a:defRPr>
            </a:lvl6pPr>
            <a:lvl7pPr marL="2971800" indent="-228600" defTabSz="4703763" eaLnBrk="0" fontAlgn="base" hangingPunct="0">
              <a:spcBef>
                <a:spcPct val="0"/>
              </a:spcBef>
              <a:spcAft>
                <a:spcPct val="0"/>
              </a:spcAft>
              <a:defRPr sz="9300">
                <a:solidFill>
                  <a:schemeClr val="tx1"/>
                </a:solidFill>
                <a:latin typeface="Arial"/>
              </a:defRPr>
            </a:lvl7pPr>
            <a:lvl8pPr marL="3429000" indent="-228600" defTabSz="4703763" eaLnBrk="0" fontAlgn="base" hangingPunct="0">
              <a:spcBef>
                <a:spcPct val="0"/>
              </a:spcBef>
              <a:spcAft>
                <a:spcPct val="0"/>
              </a:spcAft>
              <a:defRPr sz="9300">
                <a:solidFill>
                  <a:schemeClr val="tx1"/>
                </a:solidFill>
                <a:latin typeface="Arial"/>
              </a:defRPr>
            </a:lvl8pPr>
            <a:lvl9pPr marL="3886200" indent="-228600" defTabSz="4703763" eaLnBrk="0" fontAlgn="base" hangingPunct="0">
              <a:spcBef>
                <a:spcPct val="0"/>
              </a:spcBef>
              <a:spcAft>
                <a:spcPct val="0"/>
              </a:spcAft>
              <a:defRPr sz="9300">
                <a:solidFill>
                  <a:schemeClr val="tx1"/>
                </a:solidFill>
                <a:latin typeface="Arial"/>
              </a:defRPr>
            </a:lvl9pPr>
          </a:lstStyle>
          <a:p>
            <a:r>
              <a:rPr lang="en-US" sz="1600" b="1" dirty="0">
                <a:latin typeface="Titillium Web" panose="00000500000000000000" pitchFamily="2" charset="0"/>
                <a:ea typeface="Open Sans" panose="020B0606030504020204" pitchFamily="34" charset="0"/>
                <a:cs typeface="Open Sans" panose="020B0606030504020204" pitchFamily="34" charset="0"/>
              </a:rPr>
              <a:t>Original Image</a:t>
            </a:r>
          </a:p>
        </p:txBody>
      </p:sp>
      <p:sp>
        <p:nvSpPr>
          <p:cNvPr id="28" name="Text Box 6">
            <a:extLst>
              <a:ext uri="{FF2B5EF4-FFF2-40B4-BE49-F238E27FC236}">
                <a16:creationId xmlns:a16="http://schemas.microsoft.com/office/drawing/2014/main" id="{C354A2EC-EF85-1582-6B16-A3F2C1A58AC3}"/>
              </a:ext>
            </a:extLst>
          </p:cNvPr>
          <p:cNvSpPr txBox="1">
            <a:spLocks noChangeArrowheads="1"/>
          </p:cNvSpPr>
          <p:nvPr/>
        </p:nvSpPr>
        <p:spPr bwMode="auto">
          <a:xfrm>
            <a:off x="14529677" y="16902615"/>
            <a:ext cx="2180885" cy="3385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1440" tIns="45720" rIns="91440" bIns="45720">
            <a:spAutoFit/>
          </a:bodyPr>
          <a:lstStyle>
            <a:defPPr>
              <a:defRPr kern="1200"/>
            </a:defPPr>
            <a:lvl1pPr defTabSz="4703763" eaLnBrk="0" hangingPunct="0">
              <a:defRPr sz="9300">
                <a:solidFill>
                  <a:schemeClr val="tx1"/>
                </a:solidFill>
                <a:latin typeface="Arial"/>
              </a:defRPr>
            </a:lvl1pPr>
            <a:lvl2pPr marL="742950" indent="-285750" defTabSz="4703763" eaLnBrk="0" hangingPunct="0">
              <a:defRPr sz="9300">
                <a:solidFill>
                  <a:schemeClr val="tx1"/>
                </a:solidFill>
                <a:latin typeface="Arial"/>
              </a:defRPr>
            </a:lvl2pPr>
            <a:lvl3pPr marL="1143000" indent="-228600" defTabSz="4703763" eaLnBrk="0" hangingPunct="0">
              <a:defRPr sz="9300">
                <a:solidFill>
                  <a:schemeClr val="tx1"/>
                </a:solidFill>
                <a:latin typeface="Arial"/>
              </a:defRPr>
            </a:lvl3pPr>
            <a:lvl4pPr marL="1600200" indent="-228600" defTabSz="4703763" eaLnBrk="0" hangingPunct="0">
              <a:defRPr sz="9300">
                <a:solidFill>
                  <a:schemeClr val="tx1"/>
                </a:solidFill>
                <a:latin typeface="Arial"/>
              </a:defRPr>
            </a:lvl4pPr>
            <a:lvl5pPr marL="2057400" indent="-228600" defTabSz="4703763" eaLnBrk="0" hangingPunct="0">
              <a:defRPr sz="9300">
                <a:solidFill>
                  <a:schemeClr val="tx1"/>
                </a:solidFill>
                <a:latin typeface="Arial"/>
              </a:defRPr>
            </a:lvl5pPr>
            <a:lvl6pPr marL="2514600" indent="-228600" defTabSz="4703763" eaLnBrk="0" fontAlgn="base" hangingPunct="0">
              <a:spcBef>
                <a:spcPct val="0"/>
              </a:spcBef>
              <a:spcAft>
                <a:spcPct val="0"/>
              </a:spcAft>
              <a:defRPr sz="9300">
                <a:solidFill>
                  <a:schemeClr val="tx1"/>
                </a:solidFill>
                <a:latin typeface="Arial"/>
              </a:defRPr>
            </a:lvl6pPr>
            <a:lvl7pPr marL="2971800" indent="-228600" defTabSz="4703763" eaLnBrk="0" fontAlgn="base" hangingPunct="0">
              <a:spcBef>
                <a:spcPct val="0"/>
              </a:spcBef>
              <a:spcAft>
                <a:spcPct val="0"/>
              </a:spcAft>
              <a:defRPr sz="9300">
                <a:solidFill>
                  <a:schemeClr val="tx1"/>
                </a:solidFill>
                <a:latin typeface="Arial"/>
              </a:defRPr>
            </a:lvl7pPr>
            <a:lvl8pPr marL="3429000" indent="-228600" defTabSz="4703763" eaLnBrk="0" fontAlgn="base" hangingPunct="0">
              <a:spcBef>
                <a:spcPct val="0"/>
              </a:spcBef>
              <a:spcAft>
                <a:spcPct val="0"/>
              </a:spcAft>
              <a:defRPr sz="9300">
                <a:solidFill>
                  <a:schemeClr val="tx1"/>
                </a:solidFill>
                <a:latin typeface="Arial"/>
              </a:defRPr>
            </a:lvl8pPr>
            <a:lvl9pPr marL="3886200" indent="-228600" defTabSz="4703763" eaLnBrk="0" fontAlgn="base" hangingPunct="0">
              <a:spcBef>
                <a:spcPct val="0"/>
              </a:spcBef>
              <a:spcAft>
                <a:spcPct val="0"/>
              </a:spcAft>
              <a:defRPr sz="9300">
                <a:solidFill>
                  <a:schemeClr val="tx1"/>
                </a:solidFill>
                <a:latin typeface="Arial"/>
              </a:defRPr>
            </a:lvl9pPr>
          </a:lstStyle>
          <a:p>
            <a:r>
              <a:rPr lang="en-US" sz="1600" b="1" dirty="0">
                <a:latin typeface="Titillium Web" panose="00000500000000000000" pitchFamily="2" charset="0"/>
                <a:ea typeface="Open Sans" panose="020B0606030504020204" pitchFamily="34" charset="0"/>
                <a:cs typeface="Open Sans" panose="020B0606030504020204" pitchFamily="34" charset="0"/>
              </a:rPr>
              <a:t>Reconstructed Image</a:t>
            </a:r>
          </a:p>
        </p:txBody>
      </p:sp>
      <p:pic>
        <p:nvPicPr>
          <p:cNvPr id="29" name="Picture 28">
            <a:extLst>
              <a:ext uri="{FF2B5EF4-FFF2-40B4-BE49-F238E27FC236}">
                <a16:creationId xmlns:a16="http://schemas.microsoft.com/office/drawing/2014/main" id="{74CC8F3F-F4A2-8147-D6A3-085885192089}"/>
              </a:ext>
            </a:extLst>
          </p:cNvPr>
          <p:cNvPicPr>
            <a:picLocks noChangeAspect="1"/>
          </p:cNvPicPr>
          <p:nvPr/>
        </p:nvPicPr>
        <p:blipFill rotWithShape="1">
          <a:blip r:embed="rId10">
            <a:extLst>
              <a:ext uri="{28A0092B-C50C-407E-A947-70E740481C1C}">
                <a14:useLocalDpi xmlns:a14="http://schemas.microsoft.com/office/drawing/2010/main" val="0"/>
              </a:ext>
            </a:extLst>
          </a:blip>
          <a:srcRect r="49021"/>
          <a:stretch/>
        </p:blipFill>
        <p:spPr>
          <a:xfrm>
            <a:off x="8317345" y="18618157"/>
            <a:ext cx="2991121" cy="2212340"/>
          </a:xfrm>
          <a:prstGeom prst="rect">
            <a:avLst/>
          </a:prstGeom>
        </p:spPr>
      </p:pic>
      <p:sp>
        <p:nvSpPr>
          <p:cNvPr id="30" name="Text Box 6">
            <a:extLst>
              <a:ext uri="{FF2B5EF4-FFF2-40B4-BE49-F238E27FC236}">
                <a16:creationId xmlns:a16="http://schemas.microsoft.com/office/drawing/2014/main" id="{182BE5C1-9359-6EF6-28F2-7BD4DE653D4F}"/>
              </a:ext>
            </a:extLst>
          </p:cNvPr>
          <p:cNvSpPr txBox="1">
            <a:spLocks noChangeArrowheads="1"/>
          </p:cNvSpPr>
          <p:nvPr/>
        </p:nvSpPr>
        <p:spPr bwMode="auto">
          <a:xfrm>
            <a:off x="11308467" y="19249171"/>
            <a:ext cx="5050708" cy="15696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1440" tIns="45720" rIns="91440" bIns="45720">
            <a:spAutoFit/>
          </a:bodyPr>
          <a:lstStyle>
            <a:defPPr>
              <a:defRPr kern="1200"/>
            </a:defPPr>
            <a:lvl1pPr defTabSz="4703763" eaLnBrk="0" hangingPunct="0">
              <a:defRPr sz="9300">
                <a:solidFill>
                  <a:schemeClr val="tx1"/>
                </a:solidFill>
                <a:latin typeface="Arial"/>
              </a:defRPr>
            </a:lvl1pPr>
            <a:lvl2pPr marL="742950" indent="-285750" defTabSz="4703763" eaLnBrk="0" hangingPunct="0">
              <a:defRPr sz="9300">
                <a:solidFill>
                  <a:schemeClr val="tx1"/>
                </a:solidFill>
                <a:latin typeface="Arial"/>
              </a:defRPr>
            </a:lvl2pPr>
            <a:lvl3pPr marL="1143000" indent="-228600" defTabSz="4703763" eaLnBrk="0" hangingPunct="0">
              <a:defRPr sz="9300">
                <a:solidFill>
                  <a:schemeClr val="tx1"/>
                </a:solidFill>
                <a:latin typeface="Arial"/>
              </a:defRPr>
            </a:lvl3pPr>
            <a:lvl4pPr marL="1600200" indent="-228600" defTabSz="4703763" eaLnBrk="0" hangingPunct="0">
              <a:defRPr sz="9300">
                <a:solidFill>
                  <a:schemeClr val="tx1"/>
                </a:solidFill>
                <a:latin typeface="Arial"/>
              </a:defRPr>
            </a:lvl4pPr>
            <a:lvl5pPr marL="2057400" indent="-228600" defTabSz="4703763" eaLnBrk="0" hangingPunct="0">
              <a:defRPr sz="9300">
                <a:solidFill>
                  <a:schemeClr val="tx1"/>
                </a:solidFill>
                <a:latin typeface="Arial"/>
              </a:defRPr>
            </a:lvl5pPr>
            <a:lvl6pPr marL="2514600" indent="-228600" defTabSz="4703763" eaLnBrk="0" fontAlgn="base" hangingPunct="0">
              <a:spcBef>
                <a:spcPct val="0"/>
              </a:spcBef>
              <a:spcAft>
                <a:spcPct val="0"/>
              </a:spcAft>
              <a:defRPr sz="9300">
                <a:solidFill>
                  <a:schemeClr val="tx1"/>
                </a:solidFill>
                <a:latin typeface="Arial"/>
              </a:defRPr>
            </a:lvl6pPr>
            <a:lvl7pPr marL="2971800" indent="-228600" defTabSz="4703763" eaLnBrk="0" fontAlgn="base" hangingPunct="0">
              <a:spcBef>
                <a:spcPct val="0"/>
              </a:spcBef>
              <a:spcAft>
                <a:spcPct val="0"/>
              </a:spcAft>
              <a:defRPr sz="9300">
                <a:solidFill>
                  <a:schemeClr val="tx1"/>
                </a:solidFill>
                <a:latin typeface="Arial"/>
              </a:defRPr>
            </a:lvl7pPr>
            <a:lvl8pPr marL="3429000" indent="-228600" defTabSz="4703763" eaLnBrk="0" fontAlgn="base" hangingPunct="0">
              <a:spcBef>
                <a:spcPct val="0"/>
              </a:spcBef>
              <a:spcAft>
                <a:spcPct val="0"/>
              </a:spcAft>
              <a:defRPr sz="9300">
                <a:solidFill>
                  <a:schemeClr val="tx1"/>
                </a:solidFill>
                <a:latin typeface="Arial"/>
              </a:defRPr>
            </a:lvl8pPr>
            <a:lvl9pPr marL="3886200" indent="-228600" defTabSz="4703763" eaLnBrk="0" fontAlgn="base" hangingPunct="0">
              <a:spcBef>
                <a:spcPct val="0"/>
              </a:spcBef>
              <a:spcAft>
                <a:spcPct val="0"/>
              </a:spcAft>
              <a:defRPr sz="9300">
                <a:solidFill>
                  <a:schemeClr val="tx1"/>
                </a:solidFill>
                <a:latin typeface="Arial"/>
              </a:defRPr>
            </a:lvl9pPr>
          </a:lstStyle>
          <a:p>
            <a:pPr algn="just"/>
            <a:r>
              <a:rPr lang="en-US" sz="1600" i="1" dirty="0">
                <a:latin typeface="Titillium Web" panose="00000500000000000000" pitchFamily="2" charset="0"/>
                <a:ea typeface="Open Sans" panose="020B0606030504020204" pitchFamily="34" charset="0"/>
                <a:cs typeface="Open Sans" panose="020B0606030504020204" pitchFamily="34" charset="0"/>
              </a:rPr>
              <a:t>Fig. 5: Episode length shows the number of seconds before a crash with and without the autoencoder. Using an autoencoder reduced the amount of crashes as compared to raw image input given the same amount of training time. The average lap time decreased from 18 seconds to 15.5 seconds.</a:t>
            </a:r>
          </a:p>
        </p:txBody>
      </p:sp>
      <p:sp>
        <p:nvSpPr>
          <p:cNvPr id="34" name="Text Box 6">
            <a:extLst>
              <a:ext uri="{FF2B5EF4-FFF2-40B4-BE49-F238E27FC236}">
                <a16:creationId xmlns:a16="http://schemas.microsoft.com/office/drawing/2014/main" id="{7F536664-0654-FC5E-6B9F-C2C6025898CF}"/>
              </a:ext>
            </a:extLst>
          </p:cNvPr>
          <p:cNvSpPr txBox="1">
            <a:spLocks noChangeArrowheads="1"/>
          </p:cNvSpPr>
          <p:nvPr/>
        </p:nvSpPr>
        <p:spPr bwMode="auto">
          <a:xfrm>
            <a:off x="16422824" y="12536897"/>
            <a:ext cx="7515256" cy="10772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1440" tIns="45720" rIns="91440" bIns="45720">
            <a:spAutoFit/>
          </a:bodyPr>
          <a:lstStyle>
            <a:defPPr>
              <a:defRPr kern="1200"/>
            </a:defPPr>
            <a:lvl1pPr defTabSz="4703763" eaLnBrk="0" hangingPunct="0">
              <a:defRPr sz="9300">
                <a:solidFill>
                  <a:schemeClr val="tx1"/>
                </a:solidFill>
                <a:latin typeface="Arial"/>
              </a:defRPr>
            </a:lvl1pPr>
            <a:lvl2pPr marL="742950" indent="-285750" defTabSz="4703763" eaLnBrk="0" hangingPunct="0">
              <a:defRPr sz="9300">
                <a:solidFill>
                  <a:schemeClr val="tx1"/>
                </a:solidFill>
                <a:latin typeface="Arial"/>
              </a:defRPr>
            </a:lvl2pPr>
            <a:lvl3pPr marL="1143000" indent="-228600" defTabSz="4703763" eaLnBrk="0" hangingPunct="0">
              <a:defRPr sz="9300">
                <a:solidFill>
                  <a:schemeClr val="tx1"/>
                </a:solidFill>
                <a:latin typeface="Arial"/>
              </a:defRPr>
            </a:lvl3pPr>
            <a:lvl4pPr marL="1600200" indent="-228600" defTabSz="4703763" eaLnBrk="0" hangingPunct="0">
              <a:defRPr sz="9300">
                <a:solidFill>
                  <a:schemeClr val="tx1"/>
                </a:solidFill>
                <a:latin typeface="Arial"/>
              </a:defRPr>
            </a:lvl4pPr>
            <a:lvl5pPr marL="2057400" indent="-228600" defTabSz="4703763" eaLnBrk="0" hangingPunct="0">
              <a:defRPr sz="9300">
                <a:solidFill>
                  <a:schemeClr val="tx1"/>
                </a:solidFill>
                <a:latin typeface="Arial"/>
              </a:defRPr>
            </a:lvl5pPr>
            <a:lvl6pPr marL="2514600" indent="-228600" defTabSz="4703763" eaLnBrk="0" fontAlgn="base" hangingPunct="0">
              <a:spcBef>
                <a:spcPct val="0"/>
              </a:spcBef>
              <a:spcAft>
                <a:spcPct val="0"/>
              </a:spcAft>
              <a:defRPr sz="9300">
                <a:solidFill>
                  <a:schemeClr val="tx1"/>
                </a:solidFill>
                <a:latin typeface="Arial"/>
              </a:defRPr>
            </a:lvl6pPr>
            <a:lvl7pPr marL="2971800" indent="-228600" defTabSz="4703763" eaLnBrk="0" fontAlgn="base" hangingPunct="0">
              <a:spcBef>
                <a:spcPct val="0"/>
              </a:spcBef>
              <a:spcAft>
                <a:spcPct val="0"/>
              </a:spcAft>
              <a:defRPr sz="9300">
                <a:solidFill>
                  <a:schemeClr val="tx1"/>
                </a:solidFill>
                <a:latin typeface="Arial"/>
              </a:defRPr>
            </a:lvl7pPr>
            <a:lvl8pPr marL="3429000" indent="-228600" defTabSz="4703763" eaLnBrk="0" fontAlgn="base" hangingPunct="0">
              <a:spcBef>
                <a:spcPct val="0"/>
              </a:spcBef>
              <a:spcAft>
                <a:spcPct val="0"/>
              </a:spcAft>
              <a:defRPr sz="9300">
                <a:solidFill>
                  <a:schemeClr val="tx1"/>
                </a:solidFill>
                <a:latin typeface="Arial"/>
              </a:defRPr>
            </a:lvl8pPr>
            <a:lvl9pPr marL="3886200" indent="-228600" defTabSz="4703763" eaLnBrk="0" fontAlgn="base" hangingPunct="0">
              <a:spcBef>
                <a:spcPct val="0"/>
              </a:spcBef>
              <a:spcAft>
                <a:spcPct val="0"/>
              </a:spcAft>
              <a:defRPr sz="9300">
                <a:solidFill>
                  <a:schemeClr val="tx1"/>
                </a:solidFill>
                <a:latin typeface="Arial"/>
              </a:defRPr>
            </a:lvl9pPr>
          </a:lstStyle>
          <a:p>
            <a:pPr algn="just"/>
            <a:r>
              <a:rPr lang="en-US" sz="1600" i="1" dirty="0">
                <a:latin typeface="Titillium Web" panose="00000500000000000000" pitchFamily="2" charset="0"/>
                <a:ea typeface="Open Sans" panose="020B0606030504020204" pitchFamily="34" charset="0"/>
                <a:cs typeface="Open Sans" panose="020B0606030504020204" pitchFamily="34" charset="0"/>
              </a:rPr>
              <a:t>Fig. 6: The miniature self-driving car I built on a 1/10 scale chassis. From left to right, the components mounted are two battery packs, PCA9685 I2C multiplexer, Nvidia Jetson Orin Nano SBC (Single-Board Computer), OAK-D Pro stereo depth camera, and RPLidar A2 rotational LiDAR sensor.</a:t>
            </a:r>
          </a:p>
        </p:txBody>
      </p:sp>
      <p:sp>
        <p:nvSpPr>
          <p:cNvPr id="37" name="Rectangle 5">
            <a:extLst>
              <a:ext uri="{FF2B5EF4-FFF2-40B4-BE49-F238E27FC236}">
                <a16:creationId xmlns:a16="http://schemas.microsoft.com/office/drawing/2014/main" id="{D023AE37-86D0-D631-2B7F-9B49EE144627}"/>
              </a:ext>
            </a:extLst>
          </p:cNvPr>
          <p:cNvSpPr>
            <a:spLocks noChangeArrowheads="1"/>
          </p:cNvSpPr>
          <p:nvPr/>
        </p:nvSpPr>
        <p:spPr bwMode="auto">
          <a:xfrm>
            <a:off x="16422823" y="13874820"/>
            <a:ext cx="7515257" cy="522817"/>
          </a:xfrm>
          <a:prstGeom prst="rect">
            <a:avLst/>
          </a:prstGeom>
          <a:solidFill>
            <a:srgbClr val="1482A5"/>
          </a:solidFill>
          <a:ln>
            <a:noFill/>
          </a:ln>
          <a:effectLst/>
        </p:spPr>
        <p:txBody>
          <a:bodyPr wrap="none" lIns="182880" tIns="45720" rIns="182880" bIns="45720" anchor="ctr"/>
          <a:lstStyle>
            <a:defPPr>
              <a:defRPr kern="1200"/>
            </a:defPPr>
          </a:lstStyle>
          <a:p>
            <a:pPr defTabSz="3135999"/>
            <a:r>
              <a:rPr lang="en-US" sz="2400" dirty="0">
                <a:solidFill>
                  <a:schemeClr val="bg1"/>
                </a:solidFill>
                <a:latin typeface="Amaranth" panose="02000503050000020004" pitchFamily="2" charset="0"/>
              </a:rPr>
              <a:t>Simulation To Reality</a:t>
            </a:r>
          </a:p>
        </p:txBody>
      </p:sp>
      <p:sp>
        <p:nvSpPr>
          <p:cNvPr id="40" name="Text Box 6">
            <a:extLst>
              <a:ext uri="{FF2B5EF4-FFF2-40B4-BE49-F238E27FC236}">
                <a16:creationId xmlns:a16="http://schemas.microsoft.com/office/drawing/2014/main" id="{1BE2E3E2-A6A2-7DE3-2DEA-066C4E59C5B7}"/>
              </a:ext>
            </a:extLst>
          </p:cNvPr>
          <p:cNvSpPr txBox="1">
            <a:spLocks noChangeArrowheads="1"/>
          </p:cNvSpPr>
          <p:nvPr/>
        </p:nvSpPr>
        <p:spPr bwMode="auto">
          <a:xfrm>
            <a:off x="16422823" y="14395907"/>
            <a:ext cx="7515257" cy="52629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1440" tIns="45720" rIns="91440" bIns="45720">
            <a:spAutoFit/>
          </a:bodyPr>
          <a:lstStyle>
            <a:defPPr>
              <a:defRPr kern="1200"/>
            </a:defPPr>
            <a:lvl1pPr defTabSz="4703763" eaLnBrk="0" hangingPunct="0">
              <a:defRPr sz="9300">
                <a:solidFill>
                  <a:schemeClr val="tx1"/>
                </a:solidFill>
                <a:latin typeface="Arial"/>
              </a:defRPr>
            </a:lvl1pPr>
            <a:lvl2pPr marL="742950" indent="-285750" defTabSz="4703763" eaLnBrk="0" hangingPunct="0">
              <a:defRPr sz="9300">
                <a:solidFill>
                  <a:schemeClr val="tx1"/>
                </a:solidFill>
                <a:latin typeface="Arial"/>
              </a:defRPr>
            </a:lvl2pPr>
            <a:lvl3pPr marL="1143000" indent="-228600" defTabSz="4703763" eaLnBrk="0" hangingPunct="0">
              <a:defRPr sz="9300">
                <a:solidFill>
                  <a:schemeClr val="tx1"/>
                </a:solidFill>
                <a:latin typeface="Arial"/>
              </a:defRPr>
            </a:lvl3pPr>
            <a:lvl4pPr marL="1600200" indent="-228600" defTabSz="4703763" eaLnBrk="0" hangingPunct="0">
              <a:defRPr sz="9300">
                <a:solidFill>
                  <a:schemeClr val="tx1"/>
                </a:solidFill>
                <a:latin typeface="Arial"/>
              </a:defRPr>
            </a:lvl4pPr>
            <a:lvl5pPr marL="2057400" indent="-228600" defTabSz="4703763" eaLnBrk="0" hangingPunct="0">
              <a:defRPr sz="9300">
                <a:solidFill>
                  <a:schemeClr val="tx1"/>
                </a:solidFill>
                <a:latin typeface="Arial"/>
              </a:defRPr>
            </a:lvl5pPr>
            <a:lvl6pPr marL="2514600" indent="-228600" defTabSz="4703763" eaLnBrk="0" fontAlgn="base" hangingPunct="0">
              <a:spcBef>
                <a:spcPct val="0"/>
              </a:spcBef>
              <a:spcAft>
                <a:spcPct val="0"/>
              </a:spcAft>
              <a:defRPr sz="9300">
                <a:solidFill>
                  <a:schemeClr val="tx1"/>
                </a:solidFill>
                <a:latin typeface="Arial"/>
              </a:defRPr>
            </a:lvl6pPr>
            <a:lvl7pPr marL="2971800" indent="-228600" defTabSz="4703763" eaLnBrk="0" fontAlgn="base" hangingPunct="0">
              <a:spcBef>
                <a:spcPct val="0"/>
              </a:spcBef>
              <a:spcAft>
                <a:spcPct val="0"/>
              </a:spcAft>
              <a:defRPr sz="9300">
                <a:solidFill>
                  <a:schemeClr val="tx1"/>
                </a:solidFill>
                <a:latin typeface="Arial"/>
              </a:defRPr>
            </a:lvl7pPr>
            <a:lvl8pPr marL="3429000" indent="-228600" defTabSz="4703763" eaLnBrk="0" fontAlgn="base" hangingPunct="0">
              <a:spcBef>
                <a:spcPct val="0"/>
              </a:spcBef>
              <a:spcAft>
                <a:spcPct val="0"/>
              </a:spcAft>
              <a:defRPr sz="9300">
                <a:solidFill>
                  <a:schemeClr val="tx1"/>
                </a:solidFill>
                <a:latin typeface="Arial"/>
              </a:defRPr>
            </a:lvl8pPr>
            <a:lvl9pPr marL="3886200" indent="-228600" defTabSz="4703763" eaLnBrk="0" fontAlgn="base" hangingPunct="0">
              <a:spcBef>
                <a:spcPct val="0"/>
              </a:spcBef>
              <a:spcAft>
                <a:spcPct val="0"/>
              </a:spcAft>
              <a:defRPr sz="9300">
                <a:solidFill>
                  <a:schemeClr val="tx1"/>
                </a:solidFill>
                <a:latin typeface="Arial"/>
              </a:defRPr>
            </a:lvl9pPr>
          </a:lstStyle>
          <a:p>
            <a:pPr algn="just"/>
            <a:r>
              <a:rPr lang="en-US" sz="1600" dirty="0">
                <a:latin typeface="Titillium Web" panose="00000500000000000000" pitchFamily="2" charset="0"/>
                <a:ea typeface="Open Sans" panose="020B0606030504020204" pitchFamily="34" charset="0"/>
                <a:cs typeface="Open Sans" panose="020B0606030504020204" pitchFamily="34" charset="0"/>
              </a:rPr>
              <a:t>    Since algorithms are developed in simulation, they need to be ported to the real world. Specifically, the real miniature AV does not have perfect LiDAR maps, since it needs to reconstruct it from scans with limited speed and accuracy. Furthermore, camera images are susceptible to motion blur, and glare from reflective surfaces. Finally, the car does not have unlimited battery life, and thus cannot be trained continuously as is done in simulation. Furthermore, virtual cars and real cars are interfaced with differently:</a:t>
            </a:r>
          </a:p>
          <a:p>
            <a:pPr marL="285750" indent="-285750" algn="just">
              <a:buFont typeface="Wingdings" panose="05000000000000000000" pitchFamily="2" charset="2"/>
              <a:buChar char="Ø"/>
            </a:pPr>
            <a:r>
              <a:rPr lang="en-US" sz="1600" dirty="0">
                <a:latin typeface="Titillium Web" panose="00000500000000000000" pitchFamily="2" charset="0"/>
                <a:ea typeface="Open Sans" panose="020B0606030504020204" pitchFamily="34" charset="0"/>
                <a:cs typeface="Open Sans" panose="020B0606030504020204" pitchFamily="34" charset="0"/>
              </a:rPr>
              <a:t>Steering</a:t>
            </a:r>
          </a:p>
          <a:p>
            <a:pPr marL="1028700" lvl="1" algn="just">
              <a:buFont typeface="Wingdings" panose="05000000000000000000" pitchFamily="2" charset="2"/>
              <a:buChar char="Ø"/>
            </a:pPr>
            <a:r>
              <a:rPr lang="en-US" sz="1600" i="1" dirty="0">
                <a:latin typeface="Titillium Web" panose="00000500000000000000" pitchFamily="2" charset="0"/>
                <a:ea typeface="Open Sans" panose="020B0606030504020204" pitchFamily="34" charset="0"/>
                <a:cs typeface="Open Sans" panose="020B0606030504020204" pitchFamily="34" charset="0"/>
              </a:rPr>
              <a:t>Simulated car: </a:t>
            </a:r>
            <a:r>
              <a:rPr lang="en-US" sz="1600" dirty="0">
                <a:latin typeface="Titillium Web" panose="00000500000000000000" pitchFamily="2" charset="0"/>
                <a:ea typeface="Open Sans" panose="020B0606030504020204" pitchFamily="34" charset="0"/>
                <a:cs typeface="Open Sans" panose="020B0606030504020204" pitchFamily="34" charset="0"/>
              </a:rPr>
              <a:t>Steering angle according to the kinematic bicycle model</a:t>
            </a:r>
          </a:p>
          <a:p>
            <a:pPr marL="1028700" lvl="1" algn="just">
              <a:buFont typeface="Wingdings" panose="05000000000000000000" pitchFamily="2" charset="2"/>
              <a:buChar char="Ø"/>
            </a:pPr>
            <a:r>
              <a:rPr lang="en-US" sz="1600" i="1" dirty="0">
                <a:latin typeface="Titillium Web" panose="00000500000000000000" pitchFamily="2" charset="0"/>
                <a:ea typeface="Open Sans" panose="020B0606030504020204" pitchFamily="34" charset="0"/>
                <a:cs typeface="Open Sans" panose="020B0606030504020204" pitchFamily="34" charset="0"/>
              </a:rPr>
              <a:t>Real car:</a:t>
            </a:r>
            <a:r>
              <a:rPr lang="en-US" sz="1600" dirty="0">
                <a:latin typeface="Titillium Web" panose="00000500000000000000" pitchFamily="2" charset="0"/>
                <a:ea typeface="Open Sans" panose="020B0606030504020204" pitchFamily="34" charset="0"/>
                <a:cs typeface="Open Sans" panose="020B0606030504020204" pitchFamily="34" charset="0"/>
              </a:rPr>
              <a:t> Steering value from -1 to 1, with -1 being fully left and 1 being fully right</a:t>
            </a:r>
          </a:p>
          <a:p>
            <a:pPr marL="285750" indent="-285750" algn="just">
              <a:buFont typeface="Wingdings" panose="05000000000000000000" pitchFamily="2" charset="2"/>
              <a:buChar char="Ø"/>
            </a:pPr>
            <a:r>
              <a:rPr lang="en-US" sz="1600" dirty="0">
                <a:latin typeface="Titillium Web" panose="00000500000000000000" pitchFamily="2" charset="0"/>
                <a:ea typeface="Open Sans" panose="020B0606030504020204" pitchFamily="34" charset="0"/>
                <a:cs typeface="Open Sans" panose="020B0606030504020204" pitchFamily="34" charset="0"/>
              </a:rPr>
              <a:t>Throttle</a:t>
            </a:r>
          </a:p>
          <a:p>
            <a:pPr marL="1028700" lvl="1" algn="just">
              <a:buFont typeface="Wingdings" panose="05000000000000000000" pitchFamily="2" charset="2"/>
              <a:buChar char="Ø"/>
            </a:pPr>
            <a:r>
              <a:rPr lang="en-US" sz="1600" i="1" dirty="0">
                <a:latin typeface="Titillium Web" panose="00000500000000000000" pitchFamily="2" charset="0"/>
                <a:ea typeface="Open Sans" panose="020B0606030504020204" pitchFamily="34" charset="0"/>
                <a:cs typeface="Open Sans" panose="020B0606030504020204" pitchFamily="34" charset="0"/>
              </a:rPr>
              <a:t>Simulated car: </a:t>
            </a:r>
            <a:r>
              <a:rPr lang="en-US" sz="1600" dirty="0">
                <a:latin typeface="Titillium Web" panose="00000500000000000000" pitchFamily="2" charset="0"/>
                <a:ea typeface="Open Sans" panose="020B0606030504020204" pitchFamily="34" charset="0"/>
                <a:cs typeface="Open Sans" panose="020B0606030504020204" pitchFamily="34" charset="0"/>
              </a:rPr>
              <a:t>Velocity in meters per second</a:t>
            </a:r>
          </a:p>
          <a:p>
            <a:pPr marL="1028700" lvl="1" algn="just">
              <a:buFont typeface="Wingdings" panose="05000000000000000000" pitchFamily="2" charset="2"/>
              <a:buChar char="Ø"/>
            </a:pPr>
            <a:r>
              <a:rPr lang="en-US" sz="1600" i="1" dirty="0">
                <a:latin typeface="Titillium Web" panose="00000500000000000000" pitchFamily="2" charset="0"/>
                <a:ea typeface="Open Sans" panose="020B0606030504020204" pitchFamily="34" charset="0"/>
                <a:cs typeface="Open Sans" panose="020B0606030504020204" pitchFamily="34" charset="0"/>
              </a:rPr>
              <a:t>Real car: </a:t>
            </a:r>
            <a:r>
              <a:rPr lang="en-US" sz="1600" dirty="0">
                <a:latin typeface="Titillium Web" panose="00000500000000000000" pitchFamily="2" charset="0"/>
                <a:ea typeface="Open Sans" panose="020B0606030504020204" pitchFamily="34" charset="0"/>
                <a:cs typeface="Open Sans" panose="020B0606030504020204" pitchFamily="34" charset="0"/>
              </a:rPr>
              <a:t>Throttle value from -1 to 1, with -1 being full speed backwards and 1 being full speed forwards</a:t>
            </a:r>
          </a:p>
          <a:p>
            <a:pPr algn="just"/>
            <a:r>
              <a:rPr lang="en-US" sz="1600" dirty="0">
                <a:latin typeface="Titillium Web" panose="00000500000000000000" pitchFamily="2" charset="0"/>
                <a:ea typeface="Open Sans" panose="020B0606030504020204" pitchFamily="34" charset="0"/>
                <a:cs typeface="Open Sans" panose="020B0606030504020204" pitchFamily="34" charset="0"/>
              </a:rPr>
              <a:t>Thus,  conversions need to be made to account for this discrepancy. To calculate true steering angles, I used a laser rangefinder attached to the wheel to calculate the true steering angle of different steering values (left). This was converted to an angle </a:t>
            </a:r>
            <a:r>
              <a:rPr lang="en-US" sz="1600" dirty="0">
                <a:latin typeface="Titillium Web" panose="00000500000000000000" pitchFamily="2" charset="0"/>
                <a:ea typeface="Open Sans" panose="020B0606030504020204" pitchFamily="34" charset="0"/>
                <a:cs typeface="Open Sans" panose="020B0606030504020204" pitchFamily="34" charset="0"/>
                <a:sym typeface="Wingdings" panose="05000000000000000000" pitchFamily="2" charset="2"/>
              </a:rPr>
              <a:t> value conversion (right). </a:t>
            </a:r>
            <a:endParaRPr lang="en-US" sz="1600" dirty="0">
              <a:latin typeface="Titillium Web" panose="00000500000000000000" pitchFamily="2" charset="0"/>
              <a:ea typeface="Open Sans" panose="020B0606030504020204" pitchFamily="34" charset="0"/>
              <a:cs typeface="Open Sans" panose="020B0606030504020204" pitchFamily="34" charset="0"/>
            </a:endParaRPr>
          </a:p>
          <a:p>
            <a:pPr algn="just"/>
            <a:endParaRPr lang="en-US" sz="1600" dirty="0">
              <a:latin typeface="Titillium Web" panose="00000500000000000000" pitchFamily="2" charset="0"/>
              <a:ea typeface="Open Sans" panose="020B0606030504020204" pitchFamily="34" charset="0"/>
              <a:cs typeface="Open Sans" panose="020B0606030504020204" pitchFamily="34" charset="0"/>
            </a:endParaRPr>
          </a:p>
          <a:p>
            <a:pPr marL="1028700" lvl="1" algn="just">
              <a:buFont typeface="Wingdings" panose="05000000000000000000" pitchFamily="2" charset="2"/>
              <a:buChar char="Ø"/>
            </a:pPr>
            <a:endParaRPr lang="en-US" sz="1600" i="1" dirty="0">
              <a:latin typeface="Titillium Web" panose="00000500000000000000" pitchFamily="2" charset="0"/>
              <a:ea typeface="Open Sans" panose="020B0606030504020204" pitchFamily="34" charset="0"/>
              <a:cs typeface="Open Sans" panose="020B0606030504020204" pitchFamily="34" charset="0"/>
            </a:endParaRPr>
          </a:p>
        </p:txBody>
      </p:sp>
      <p:graphicFrame>
        <p:nvGraphicFramePr>
          <p:cNvPr id="41" name="Chart 40">
            <a:extLst>
              <a:ext uri="{FF2B5EF4-FFF2-40B4-BE49-F238E27FC236}">
                <a16:creationId xmlns:a16="http://schemas.microsoft.com/office/drawing/2014/main" id="{BF146810-36EB-CE96-6B15-DE55594D1FD9}"/>
              </a:ext>
            </a:extLst>
          </p:cNvPr>
          <p:cNvGraphicFramePr/>
          <p:nvPr>
            <p:extLst>
              <p:ext uri="{D42A27DB-BD31-4B8C-83A1-F6EECF244321}">
                <p14:modId xmlns:p14="http://schemas.microsoft.com/office/powerpoint/2010/main" val="2806298011"/>
              </p:ext>
            </p:extLst>
          </p:nvPr>
        </p:nvGraphicFramePr>
        <p:xfrm>
          <a:off x="16559229" y="19043488"/>
          <a:ext cx="3268264" cy="1921357"/>
        </p:xfrm>
        <a:graphic>
          <a:graphicData uri="http://schemas.openxmlformats.org/drawingml/2006/chart">
            <c:chart xmlns:c="http://schemas.openxmlformats.org/drawingml/2006/chart" xmlns:r="http://schemas.openxmlformats.org/officeDocument/2006/relationships" r:id="rId11"/>
          </a:graphicData>
        </a:graphic>
      </p:graphicFrame>
      <p:pic>
        <p:nvPicPr>
          <p:cNvPr id="47" name="Picture 46" descr="A graph of a function&#10;&#10;Description automatically generated">
            <a:extLst>
              <a:ext uri="{FF2B5EF4-FFF2-40B4-BE49-F238E27FC236}">
                <a16:creationId xmlns:a16="http://schemas.microsoft.com/office/drawing/2014/main" id="{82EA5FAF-4B6A-F386-4D94-6C328597C38B}"/>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9827493" y="18931451"/>
            <a:ext cx="2882036" cy="1921357"/>
          </a:xfrm>
          <a:prstGeom prst="rect">
            <a:avLst/>
          </a:prstGeom>
        </p:spPr>
      </p:pic>
      <p:sp>
        <p:nvSpPr>
          <p:cNvPr id="48" name="Rectangle 47">
            <a:extLst>
              <a:ext uri="{FF2B5EF4-FFF2-40B4-BE49-F238E27FC236}">
                <a16:creationId xmlns:a16="http://schemas.microsoft.com/office/drawing/2014/main" id="{C5C78459-FAFA-3988-D8AC-DACA1A54D4E8}"/>
              </a:ext>
            </a:extLst>
          </p:cNvPr>
          <p:cNvSpPr/>
          <p:nvPr/>
        </p:nvSpPr>
        <p:spPr bwMode="auto">
          <a:xfrm>
            <a:off x="24970740" y="6282141"/>
            <a:ext cx="7428404" cy="3031465"/>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702175" rtl="0" eaLnBrk="1" fontAlgn="base" latinLnBrk="0" hangingPunct="1">
              <a:lnSpc>
                <a:spcPct val="100000"/>
              </a:lnSpc>
              <a:spcBef>
                <a:spcPct val="0"/>
              </a:spcBef>
              <a:spcAft>
                <a:spcPct val="0"/>
              </a:spcAft>
              <a:buClrTx/>
              <a:buSzTx/>
              <a:buFontTx/>
              <a:buNone/>
              <a:tabLst/>
            </a:pPr>
            <a:endParaRPr kumimoji="0" lang="en-US" sz="9300" b="0" i="0" u="none" strike="noStrike" cap="none" normalizeH="0" baseline="0">
              <a:ln>
                <a:noFill/>
              </a:ln>
              <a:solidFill>
                <a:schemeClr val="tx1"/>
              </a:solidFill>
              <a:effectLst/>
              <a:latin typeface="Arial" pitchFamily="34" charset="0"/>
            </a:endParaRPr>
          </a:p>
        </p:txBody>
      </p:sp>
      <p:sp>
        <p:nvSpPr>
          <p:cNvPr id="49" name="Rectangle 48">
            <a:extLst>
              <a:ext uri="{FF2B5EF4-FFF2-40B4-BE49-F238E27FC236}">
                <a16:creationId xmlns:a16="http://schemas.microsoft.com/office/drawing/2014/main" id="{F95FC2E7-0E7C-FC15-DF05-A73563D72261}"/>
              </a:ext>
            </a:extLst>
          </p:cNvPr>
          <p:cNvSpPr/>
          <p:nvPr/>
        </p:nvSpPr>
        <p:spPr bwMode="auto">
          <a:xfrm>
            <a:off x="26114627" y="6648999"/>
            <a:ext cx="4913135" cy="2114304"/>
          </a:xfrm>
          <a:prstGeom prst="rect">
            <a:avLst/>
          </a:prstGeom>
          <a:ln>
            <a:headEnd type="none" w="med" len="med"/>
            <a:tailEnd type="none" w="med" len="med"/>
          </a:ln>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4702175" rtl="0" eaLnBrk="1" fontAlgn="base" latinLnBrk="0" hangingPunct="1">
              <a:lnSpc>
                <a:spcPct val="100000"/>
              </a:lnSpc>
              <a:spcBef>
                <a:spcPct val="0"/>
              </a:spcBef>
              <a:spcAft>
                <a:spcPct val="0"/>
              </a:spcAft>
              <a:buClrTx/>
              <a:buSzTx/>
              <a:buFontTx/>
              <a:buNone/>
              <a:tabLst/>
            </a:pPr>
            <a:r>
              <a:rPr lang="en-US" sz="2100" dirty="0">
                <a:latin typeface="Titillium Web" panose="00000500000000000000" pitchFamily="2" charset="0"/>
              </a:rPr>
              <a:t>Inner Boundary</a:t>
            </a:r>
            <a:endParaRPr kumimoji="0" lang="en-US" sz="2100" b="0" i="0" u="none" strike="noStrike" cap="none" normalizeH="0" baseline="0" dirty="0">
              <a:ln>
                <a:noFill/>
              </a:ln>
              <a:solidFill>
                <a:schemeClr val="tx1"/>
              </a:solidFill>
              <a:effectLst/>
              <a:latin typeface="Titillium Web" panose="00000500000000000000" pitchFamily="2" charset="0"/>
            </a:endParaRPr>
          </a:p>
        </p:txBody>
      </p:sp>
      <p:sp>
        <p:nvSpPr>
          <p:cNvPr id="52" name="Rectangle 51">
            <a:extLst>
              <a:ext uri="{FF2B5EF4-FFF2-40B4-BE49-F238E27FC236}">
                <a16:creationId xmlns:a16="http://schemas.microsoft.com/office/drawing/2014/main" id="{3EF8BFFB-43C2-6125-D492-DF95B6D1EE46}"/>
              </a:ext>
            </a:extLst>
          </p:cNvPr>
          <p:cNvSpPr/>
          <p:nvPr/>
        </p:nvSpPr>
        <p:spPr bwMode="auto">
          <a:xfrm>
            <a:off x="24916997" y="9280717"/>
            <a:ext cx="1975783" cy="522817"/>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702175" rtl="0" eaLnBrk="1" fontAlgn="base" latinLnBrk="0" hangingPunct="1">
              <a:lnSpc>
                <a:spcPct val="100000"/>
              </a:lnSpc>
              <a:spcBef>
                <a:spcPct val="0"/>
              </a:spcBef>
              <a:spcAft>
                <a:spcPct val="0"/>
              </a:spcAft>
              <a:buClrTx/>
              <a:buSzTx/>
              <a:buFontTx/>
              <a:buNone/>
              <a:tabLst/>
            </a:pPr>
            <a:r>
              <a:rPr lang="en-US" sz="2100" dirty="0">
                <a:latin typeface="Titillium Web" panose="00000500000000000000" pitchFamily="2" charset="0"/>
              </a:rPr>
              <a:t>Outer Boundary</a:t>
            </a:r>
            <a:endParaRPr kumimoji="0" lang="en-US" sz="2100" b="0" i="0" u="none" strike="noStrike" cap="none" normalizeH="0" baseline="0" dirty="0">
              <a:ln>
                <a:noFill/>
              </a:ln>
              <a:solidFill>
                <a:schemeClr val="tx1"/>
              </a:solidFill>
              <a:effectLst/>
              <a:latin typeface="Titillium Web" panose="00000500000000000000" pitchFamily="2" charset="0"/>
            </a:endParaRPr>
          </a:p>
        </p:txBody>
      </p:sp>
      <p:pic>
        <p:nvPicPr>
          <p:cNvPr id="54" name="Picture 53" descr="A blue car with its top down&#10;&#10;Description automatically generated">
            <a:extLst>
              <a:ext uri="{FF2B5EF4-FFF2-40B4-BE49-F238E27FC236}">
                <a16:creationId xmlns:a16="http://schemas.microsoft.com/office/drawing/2014/main" id="{576C21F7-87DD-7DDD-3132-D15D90C5F06D}"/>
              </a:ext>
            </a:extLst>
          </p:cNvPr>
          <p:cNvPicPr>
            <a:picLocks noChangeAspect="1"/>
          </p:cNvPicPr>
          <p:nvPr/>
        </p:nvPicPr>
        <p:blipFill rotWithShape="1">
          <a:blip r:embed="rId13">
            <a:extLst>
              <a:ext uri="{28A0092B-C50C-407E-A947-70E740481C1C}">
                <a14:useLocalDpi xmlns:a14="http://schemas.microsoft.com/office/drawing/2010/main" val="0"/>
              </a:ext>
            </a:extLst>
          </a:blip>
          <a:srcRect l="25668" t="4464" r="26670" b="11959"/>
          <a:stretch/>
        </p:blipFill>
        <p:spPr>
          <a:xfrm rot="811364">
            <a:off x="31380476" y="7836680"/>
            <a:ext cx="342735" cy="649075"/>
          </a:xfrm>
          <a:prstGeom prst="rect">
            <a:avLst/>
          </a:prstGeom>
        </p:spPr>
      </p:pic>
      <p:cxnSp>
        <p:nvCxnSpPr>
          <p:cNvPr id="56" name="Straight Arrow Connector 55">
            <a:extLst>
              <a:ext uri="{FF2B5EF4-FFF2-40B4-BE49-F238E27FC236}">
                <a16:creationId xmlns:a16="http://schemas.microsoft.com/office/drawing/2014/main" id="{53271201-D9B8-F587-4062-51BBF8FACF12}"/>
              </a:ext>
            </a:extLst>
          </p:cNvPr>
          <p:cNvCxnSpPr>
            <a:cxnSpLocks/>
            <a:stCxn id="54" idx="0"/>
          </p:cNvCxnSpPr>
          <p:nvPr/>
        </p:nvCxnSpPr>
        <p:spPr bwMode="auto">
          <a:xfrm flipV="1">
            <a:off x="31627731" y="6277547"/>
            <a:ext cx="485009" cy="1568130"/>
          </a:xfrm>
          <a:prstGeom prst="straightConnector1">
            <a:avLst/>
          </a:prstGeom>
          <a:solidFill>
            <a:schemeClr val="accent1"/>
          </a:solidFill>
          <a:ln w="9525" cap="flat" cmpd="sng" algn="ctr">
            <a:solidFill>
              <a:schemeClr val="tx1"/>
            </a:solidFill>
            <a:prstDash val="solid"/>
            <a:round/>
            <a:headEnd type="none" w="med" len="med"/>
            <a:tailEnd type="triangle"/>
          </a:ln>
          <a:effectLst>
            <a:glow rad="63500">
              <a:schemeClr val="accent5">
                <a:satMod val="175000"/>
                <a:alpha val="40000"/>
              </a:schemeClr>
            </a:glow>
            <a:outerShdw dist="35921" dir="2700000" algn="ctr" rotWithShape="0">
              <a:schemeClr val="bg2"/>
            </a:outerShdw>
          </a:effectLst>
        </p:spPr>
      </p:cxnSp>
      <p:sp>
        <p:nvSpPr>
          <p:cNvPr id="58" name="Isosceles Triangle 57">
            <a:extLst>
              <a:ext uri="{FF2B5EF4-FFF2-40B4-BE49-F238E27FC236}">
                <a16:creationId xmlns:a16="http://schemas.microsoft.com/office/drawing/2014/main" id="{913B6960-E02B-0E45-93E9-2CB838C3B598}"/>
              </a:ext>
            </a:extLst>
          </p:cNvPr>
          <p:cNvSpPr/>
          <p:nvPr/>
        </p:nvSpPr>
        <p:spPr bwMode="auto">
          <a:xfrm rot="6714883">
            <a:off x="30702667" y="7288574"/>
            <a:ext cx="269504" cy="1235687"/>
          </a:xfrm>
          <a:prstGeom prst="triangle">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4702175" rtl="0" eaLnBrk="1" fontAlgn="base" latinLnBrk="0" hangingPunct="1">
              <a:lnSpc>
                <a:spcPct val="100000"/>
              </a:lnSpc>
              <a:spcBef>
                <a:spcPct val="0"/>
              </a:spcBef>
              <a:spcAft>
                <a:spcPct val="0"/>
              </a:spcAft>
              <a:buClrTx/>
              <a:buSzTx/>
              <a:buFontTx/>
              <a:buNone/>
              <a:tabLst/>
            </a:pPr>
            <a:endParaRPr kumimoji="0" lang="en-US" sz="9300" b="0" i="0" u="none" strike="noStrike" cap="none" normalizeH="0" baseline="0">
              <a:ln>
                <a:noFill/>
              </a:ln>
              <a:solidFill>
                <a:schemeClr val="tx1"/>
              </a:solidFill>
              <a:effectLst/>
              <a:latin typeface="Arial" pitchFamily="34" charset="0"/>
            </a:endParaRPr>
          </a:p>
        </p:txBody>
      </p:sp>
      <p:sp>
        <p:nvSpPr>
          <p:cNvPr id="59" name="Isosceles Triangle 58">
            <a:extLst>
              <a:ext uri="{FF2B5EF4-FFF2-40B4-BE49-F238E27FC236}">
                <a16:creationId xmlns:a16="http://schemas.microsoft.com/office/drawing/2014/main" id="{0645D4D3-88BF-505E-26A9-36380E0202EC}"/>
              </a:ext>
            </a:extLst>
          </p:cNvPr>
          <p:cNvSpPr/>
          <p:nvPr/>
        </p:nvSpPr>
        <p:spPr bwMode="auto">
          <a:xfrm rot="17779232">
            <a:off x="31884571" y="8015188"/>
            <a:ext cx="269504" cy="740450"/>
          </a:xfrm>
          <a:prstGeom prst="triangle">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4702175" rtl="0" eaLnBrk="1" fontAlgn="base" latinLnBrk="0" hangingPunct="1">
              <a:lnSpc>
                <a:spcPct val="100000"/>
              </a:lnSpc>
              <a:spcBef>
                <a:spcPct val="0"/>
              </a:spcBef>
              <a:spcAft>
                <a:spcPct val="0"/>
              </a:spcAft>
              <a:buClrTx/>
              <a:buSzTx/>
              <a:buFontTx/>
              <a:buNone/>
              <a:tabLst/>
            </a:pPr>
            <a:endParaRPr kumimoji="0" lang="en-US" sz="9300" b="0" i="0" u="none" strike="noStrike" cap="none" normalizeH="0" baseline="0">
              <a:ln>
                <a:noFill/>
              </a:ln>
              <a:solidFill>
                <a:schemeClr val="tx1"/>
              </a:solidFill>
              <a:effectLst/>
              <a:latin typeface="Arial" pitchFamily="34" charset="0"/>
            </a:endParaRPr>
          </a:p>
        </p:txBody>
      </p:sp>
      <p:cxnSp>
        <p:nvCxnSpPr>
          <p:cNvPr id="61" name="Straight Arrow Connector 60">
            <a:extLst>
              <a:ext uri="{FF2B5EF4-FFF2-40B4-BE49-F238E27FC236}">
                <a16:creationId xmlns:a16="http://schemas.microsoft.com/office/drawing/2014/main" id="{52453BE7-7606-E50C-2DDE-EB1DC14CAA30}"/>
              </a:ext>
            </a:extLst>
          </p:cNvPr>
          <p:cNvCxnSpPr/>
          <p:nvPr/>
        </p:nvCxnSpPr>
        <p:spPr bwMode="auto">
          <a:xfrm>
            <a:off x="31027762" y="8488486"/>
            <a:ext cx="431300" cy="3616"/>
          </a:xfrm>
          <a:prstGeom prst="straightConnector1">
            <a:avLst/>
          </a:prstGeom>
          <a:solidFill>
            <a:schemeClr val="accent1"/>
          </a:solidFill>
          <a:ln w="9525" cap="flat" cmpd="sng" algn="ctr">
            <a:solidFill>
              <a:schemeClr val="tx1"/>
            </a:solidFill>
            <a:prstDash val="solid"/>
            <a:round/>
            <a:headEnd type="triangle"/>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3" name="Straight Arrow Connector 62">
            <a:extLst>
              <a:ext uri="{FF2B5EF4-FFF2-40B4-BE49-F238E27FC236}">
                <a16:creationId xmlns:a16="http://schemas.microsoft.com/office/drawing/2014/main" id="{FEAF5DA1-EBB1-3323-5929-F975B644343C}"/>
              </a:ext>
            </a:extLst>
          </p:cNvPr>
          <p:cNvCxnSpPr/>
          <p:nvPr/>
        </p:nvCxnSpPr>
        <p:spPr bwMode="auto">
          <a:xfrm>
            <a:off x="31456237" y="8493985"/>
            <a:ext cx="942906" cy="27438"/>
          </a:xfrm>
          <a:prstGeom prst="straightConnector1">
            <a:avLst/>
          </a:prstGeom>
          <a:solidFill>
            <a:schemeClr val="accent1"/>
          </a:solidFill>
          <a:ln w="9525" cap="flat" cmpd="sng" algn="ctr">
            <a:solidFill>
              <a:schemeClr val="tx1"/>
            </a:solidFill>
            <a:prstDash val="solid"/>
            <a:round/>
            <a:headEnd type="triangle"/>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99" name="TextBox 198">
            <a:extLst>
              <a:ext uri="{FF2B5EF4-FFF2-40B4-BE49-F238E27FC236}">
                <a16:creationId xmlns:a16="http://schemas.microsoft.com/office/drawing/2014/main" id="{B7B4A8ED-F99C-F9C6-8D24-EACFE2A45D5A}"/>
              </a:ext>
            </a:extLst>
          </p:cNvPr>
          <p:cNvSpPr txBox="1"/>
          <p:nvPr/>
        </p:nvSpPr>
        <p:spPr>
          <a:xfrm>
            <a:off x="31071512" y="8437942"/>
            <a:ext cx="325730" cy="338554"/>
          </a:xfrm>
          <a:prstGeom prst="rect">
            <a:avLst/>
          </a:prstGeom>
          <a:noFill/>
        </p:spPr>
        <p:txBody>
          <a:bodyPr wrap="none" rtlCol="0">
            <a:spAutoFit/>
          </a:bodyPr>
          <a:lstStyle/>
          <a:p>
            <a:r>
              <a:rPr lang="en-US" sz="1600" dirty="0">
                <a:latin typeface="Titillium Web" panose="00000500000000000000" pitchFamily="2" charset="0"/>
              </a:rPr>
              <a:t>d</a:t>
            </a:r>
            <a:r>
              <a:rPr lang="en-US" sz="1100" dirty="0">
                <a:latin typeface="Titillium Web" panose="00000500000000000000" pitchFamily="2" charset="0"/>
              </a:rPr>
              <a:t>l</a:t>
            </a:r>
            <a:endParaRPr lang="en-US" sz="1600" dirty="0">
              <a:latin typeface="Titillium Web" panose="00000500000000000000" pitchFamily="2" charset="0"/>
            </a:endParaRPr>
          </a:p>
        </p:txBody>
      </p:sp>
      <p:sp>
        <p:nvSpPr>
          <p:cNvPr id="200" name="TextBox 199">
            <a:extLst>
              <a:ext uri="{FF2B5EF4-FFF2-40B4-BE49-F238E27FC236}">
                <a16:creationId xmlns:a16="http://schemas.microsoft.com/office/drawing/2014/main" id="{395B2395-B824-534C-7644-030B542CEC18}"/>
              </a:ext>
            </a:extLst>
          </p:cNvPr>
          <p:cNvSpPr txBox="1"/>
          <p:nvPr/>
        </p:nvSpPr>
        <p:spPr>
          <a:xfrm>
            <a:off x="31840428" y="8463351"/>
            <a:ext cx="341760" cy="338554"/>
          </a:xfrm>
          <a:prstGeom prst="rect">
            <a:avLst/>
          </a:prstGeom>
          <a:noFill/>
        </p:spPr>
        <p:txBody>
          <a:bodyPr wrap="none" rtlCol="0">
            <a:spAutoFit/>
          </a:bodyPr>
          <a:lstStyle/>
          <a:p>
            <a:r>
              <a:rPr lang="en-US" sz="1600" dirty="0" err="1">
                <a:latin typeface="Titillium Web" panose="00000500000000000000" pitchFamily="2" charset="0"/>
              </a:rPr>
              <a:t>d</a:t>
            </a:r>
            <a:r>
              <a:rPr lang="en-US" sz="1100" dirty="0" err="1">
                <a:latin typeface="Titillium Web" panose="00000500000000000000" pitchFamily="2" charset="0"/>
              </a:rPr>
              <a:t>r</a:t>
            </a:r>
            <a:endParaRPr lang="en-US" sz="1600" dirty="0">
              <a:latin typeface="Titillium Web" panose="00000500000000000000" pitchFamily="2" charset="0"/>
            </a:endParaRPr>
          </a:p>
        </p:txBody>
      </p:sp>
      <p:sp>
        <p:nvSpPr>
          <p:cNvPr id="203" name="Rectangle 5">
            <a:extLst>
              <a:ext uri="{FF2B5EF4-FFF2-40B4-BE49-F238E27FC236}">
                <a16:creationId xmlns:a16="http://schemas.microsoft.com/office/drawing/2014/main" id="{D649A250-E8DC-2D7C-007E-6D8C2819CCAA}"/>
              </a:ext>
            </a:extLst>
          </p:cNvPr>
          <p:cNvSpPr>
            <a:spLocks noChangeArrowheads="1"/>
          </p:cNvSpPr>
          <p:nvPr/>
        </p:nvSpPr>
        <p:spPr bwMode="auto">
          <a:xfrm>
            <a:off x="24883886" y="16360596"/>
            <a:ext cx="7515257" cy="522817"/>
          </a:xfrm>
          <a:prstGeom prst="rect">
            <a:avLst/>
          </a:prstGeom>
          <a:solidFill>
            <a:srgbClr val="1482A5"/>
          </a:solidFill>
          <a:ln>
            <a:noFill/>
          </a:ln>
          <a:effectLst/>
        </p:spPr>
        <p:txBody>
          <a:bodyPr wrap="none" lIns="182880" tIns="45720" rIns="182880" bIns="45720" anchor="ctr"/>
          <a:lstStyle>
            <a:defPPr>
              <a:defRPr kern="1200"/>
            </a:defPPr>
          </a:lstStyle>
          <a:p>
            <a:pPr defTabSz="3135999"/>
            <a:r>
              <a:rPr lang="en-US" sz="2400" dirty="0">
                <a:solidFill>
                  <a:schemeClr val="bg1"/>
                </a:solidFill>
                <a:latin typeface="Amaranth" panose="02000503050000020004" pitchFamily="2" charset="0"/>
              </a:rPr>
              <a:t>Future Work</a:t>
            </a:r>
          </a:p>
        </p:txBody>
      </p:sp>
      <p:sp>
        <p:nvSpPr>
          <p:cNvPr id="204" name="TextBox 203">
            <a:extLst>
              <a:ext uri="{FF2B5EF4-FFF2-40B4-BE49-F238E27FC236}">
                <a16:creationId xmlns:a16="http://schemas.microsoft.com/office/drawing/2014/main" id="{5BA85DEB-25A1-86FE-819F-4B6400329010}"/>
              </a:ext>
            </a:extLst>
          </p:cNvPr>
          <p:cNvSpPr txBox="1"/>
          <p:nvPr/>
        </p:nvSpPr>
        <p:spPr>
          <a:xfrm>
            <a:off x="24916997" y="16918802"/>
            <a:ext cx="7479872" cy="2062103"/>
          </a:xfrm>
          <a:prstGeom prst="rect">
            <a:avLst/>
          </a:prstGeom>
          <a:noFill/>
        </p:spPr>
        <p:txBody>
          <a:bodyPr wrap="square" rtlCol="0">
            <a:spAutoFit/>
          </a:bodyPr>
          <a:lstStyle>
            <a:defPPr>
              <a:defRPr kern="1200"/>
            </a:defPPr>
          </a:lstStyle>
          <a:p>
            <a:pPr algn="just"/>
            <a:r>
              <a:rPr lang="en-US" sz="1600" dirty="0">
                <a:latin typeface="Titillium Web" panose="00000500000000000000" pitchFamily="2" charset="0"/>
                <a:ea typeface="Open Sans" panose="020B0606030504020204" pitchFamily="34" charset="0"/>
                <a:cs typeface="Open Sans" panose="020B0606030504020204" pitchFamily="34" charset="0"/>
              </a:rPr>
              <a:t>    A large focus in academia currently is simulation to reality transfer of advanced AV algorithms which incorporate neural networks, such as supervised learning or unsupervised reinforcement learning. Possibilities for future work include implementing reinforcement learning in a safe manner on a real car, incorporating object detections through YOLO or another method, or incorporating V2I (Vehicle-To-Infrastructure) communications to better model real-world AV systems. The technical problem of self-driving cars has largely been solved, except for rare edge cases which are hard to predict. </a:t>
            </a:r>
          </a:p>
        </p:txBody>
      </p:sp>
      <p:sp>
        <p:nvSpPr>
          <p:cNvPr id="205" name="Text Box 6">
            <a:extLst>
              <a:ext uri="{FF2B5EF4-FFF2-40B4-BE49-F238E27FC236}">
                <a16:creationId xmlns:a16="http://schemas.microsoft.com/office/drawing/2014/main" id="{AA616E15-E554-4C3E-F2B7-5068328845DF}"/>
              </a:ext>
            </a:extLst>
          </p:cNvPr>
          <p:cNvSpPr txBox="1">
            <a:spLocks noChangeArrowheads="1"/>
          </p:cNvSpPr>
          <p:nvPr/>
        </p:nvSpPr>
        <p:spPr bwMode="auto">
          <a:xfrm>
            <a:off x="28041600" y="9363946"/>
            <a:ext cx="4357543" cy="15696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1440" tIns="45720" rIns="91440" bIns="45720">
            <a:spAutoFit/>
          </a:bodyPr>
          <a:lstStyle>
            <a:defPPr>
              <a:defRPr kern="1200"/>
            </a:defPPr>
            <a:lvl1pPr defTabSz="4703763" eaLnBrk="0" hangingPunct="0">
              <a:defRPr sz="9300">
                <a:solidFill>
                  <a:schemeClr val="tx1"/>
                </a:solidFill>
                <a:latin typeface="Arial"/>
              </a:defRPr>
            </a:lvl1pPr>
            <a:lvl2pPr marL="742950" indent="-285750" defTabSz="4703763" eaLnBrk="0" hangingPunct="0">
              <a:defRPr sz="9300">
                <a:solidFill>
                  <a:schemeClr val="tx1"/>
                </a:solidFill>
                <a:latin typeface="Arial"/>
              </a:defRPr>
            </a:lvl2pPr>
            <a:lvl3pPr marL="1143000" indent="-228600" defTabSz="4703763" eaLnBrk="0" hangingPunct="0">
              <a:defRPr sz="9300">
                <a:solidFill>
                  <a:schemeClr val="tx1"/>
                </a:solidFill>
                <a:latin typeface="Arial"/>
              </a:defRPr>
            </a:lvl3pPr>
            <a:lvl4pPr marL="1600200" indent="-228600" defTabSz="4703763" eaLnBrk="0" hangingPunct="0">
              <a:defRPr sz="9300">
                <a:solidFill>
                  <a:schemeClr val="tx1"/>
                </a:solidFill>
                <a:latin typeface="Arial"/>
              </a:defRPr>
            </a:lvl4pPr>
            <a:lvl5pPr marL="2057400" indent="-228600" defTabSz="4703763" eaLnBrk="0" hangingPunct="0">
              <a:defRPr sz="9300">
                <a:solidFill>
                  <a:schemeClr val="tx1"/>
                </a:solidFill>
                <a:latin typeface="Arial"/>
              </a:defRPr>
            </a:lvl5pPr>
            <a:lvl6pPr marL="2514600" indent="-228600" defTabSz="4703763" eaLnBrk="0" fontAlgn="base" hangingPunct="0">
              <a:spcBef>
                <a:spcPct val="0"/>
              </a:spcBef>
              <a:spcAft>
                <a:spcPct val="0"/>
              </a:spcAft>
              <a:defRPr sz="9300">
                <a:solidFill>
                  <a:schemeClr val="tx1"/>
                </a:solidFill>
                <a:latin typeface="Arial"/>
              </a:defRPr>
            </a:lvl6pPr>
            <a:lvl7pPr marL="2971800" indent="-228600" defTabSz="4703763" eaLnBrk="0" fontAlgn="base" hangingPunct="0">
              <a:spcBef>
                <a:spcPct val="0"/>
              </a:spcBef>
              <a:spcAft>
                <a:spcPct val="0"/>
              </a:spcAft>
              <a:defRPr sz="9300">
                <a:solidFill>
                  <a:schemeClr val="tx1"/>
                </a:solidFill>
                <a:latin typeface="Arial"/>
              </a:defRPr>
            </a:lvl7pPr>
            <a:lvl8pPr marL="3429000" indent="-228600" defTabSz="4703763" eaLnBrk="0" fontAlgn="base" hangingPunct="0">
              <a:spcBef>
                <a:spcPct val="0"/>
              </a:spcBef>
              <a:spcAft>
                <a:spcPct val="0"/>
              </a:spcAft>
              <a:defRPr sz="9300">
                <a:solidFill>
                  <a:schemeClr val="tx1"/>
                </a:solidFill>
                <a:latin typeface="Arial"/>
              </a:defRPr>
            </a:lvl8pPr>
            <a:lvl9pPr marL="3886200" indent="-228600" defTabSz="4703763" eaLnBrk="0" fontAlgn="base" hangingPunct="0">
              <a:spcBef>
                <a:spcPct val="0"/>
              </a:spcBef>
              <a:spcAft>
                <a:spcPct val="0"/>
              </a:spcAft>
              <a:defRPr sz="9300">
                <a:solidFill>
                  <a:schemeClr val="tx1"/>
                </a:solidFill>
                <a:latin typeface="Arial"/>
              </a:defRPr>
            </a:lvl9pPr>
          </a:lstStyle>
          <a:p>
            <a:pPr algn="just"/>
            <a:r>
              <a:rPr lang="en-US" sz="1600" i="1" dirty="0">
                <a:latin typeface="Titillium Web" panose="00000500000000000000" pitchFamily="2" charset="0"/>
                <a:ea typeface="Open Sans" panose="020B0606030504020204" pitchFamily="34" charset="0"/>
                <a:cs typeface="Open Sans" panose="020B0606030504020204" pitchFamily="34" charset="0"/>
              </a:rPr>
              <a:t>Fig. 8: Diagram of the wall-following algorithm for self-driving cars. Wall following is a Reactive Method which incorporates LiDAR map data to maintain constant distance from two opposing walls.. It does this by holding (d</a:t>
            </a:r>
            <a:r>
              <a:rPr lang="en-US" sz="1200" i="1" dirty="0">
                <a:latin typeface="Titillium Web" panose="00000500000000000000" pitchFamily="2" charset="0"/>
                <a:ea typeface="Open Sans" panose="020B0606030504020204" pitchFamily="34" charset="0"/>
                <a:cs typeface="Open Sans" panose="020B0606030504020204" pitchFamily="34" charset="0"/>
              </a:rPr>
              <a:t>l</a:t>
            </a:r>
            <a:r>
              <a:rPr lang="en-US" sz="1600" i="1" dirty="0">
                <a:latin typeface="Titillium Web" panose="00000500000000000000" pitchFamily="2" charset="0"/>
                <a:ea typeface="Open Sans" panose="020B0606030504020204" pitchFamily="34" charset="0"/>
                <a:cs typeface="Open Sans" panose="020B0606030504020204" pitchFamily="34" charset="0"/>
              </a:rPr>
              <a:t> – </a:t>
            </a:r>
            <a:r>
              <a:rPr lang="en-US" sz="1600" i="1" dirty="0" err="1">
                <a:latin typeface="Titillium Web" panose="00000500000000000000" pitchFamily="2" charset="0"/>
                <a:ea typeface="Open Sans" panose="020B0606030504020204" pitchFamily="34" charset="0"/>
                <a:cs typeface="Open Sans" panose="020B0606030504020204" pitchFamily="34" charset="0"/>
              </a:rPr>
              <a:t>d</a:t>
            </a:r>
            <a:r>
              <a:rPr lang="en-US" sz="1200" i="1" dirty="0" err="1">
                <a:latin typeface="Titillium Web" panose="00000500000000000000" pitchFamily="2" charset="0"/>
                <a:ea typeface="Open Sans" panose="020B0606030504020204" pitchFamily="34" charset="0"/>
                <a:cs typeface="Open Sans" panose="020B0606030504020204" pitchFamily="34" charset="0"/>
              </a:rPr>
              <a:t>r</a:t>
            </a:r>
            <a:r>
              <a:rPr lang="en-US" sz="1600" i="1" dirty="0">
                <a:latin typeface="Titillium Web" panose="00000500000000000000" pitchFamily="2" charset="0"/>
                <a:ea typeface="Open Sans" panose="020B0606030504020204" pitchFamily="34" charset="0"/>
                <a:cs typeface="Open Sans" panose="020B0606030504020204" pitchFamily="34" charset="0"/>
              </a:rPr>
              <a:t>) to 0 through a PID (Proportional-Integral-Derivative) controller.</a:t>
            </a:r>
          </a:p>
        </p:txBody>
      </p:sp>
      <p:sp>
        <p:nvSpPr>
          <p:cNvPr id="206" name="Text Box 6">
            <a:extLst>
              <a:ext uri="{FF2B5EF4-FFF2-40B4-BE49-F238E27FC236}">
                <a16:creationId xmlns:a16="http://schemas.microsoft.com/office/drawing/2014/main" id="{6213EFD6-B4E0-F582-B9B2-4CD0442B0E92}"/>
              </a:ext>
            </a:extLst>
          </p:cNvPr>
          <p:cNvSpPr txBox="1">
            <a:spLocks noChangeArrowheads="1"/>
          </p:cNvSpPr>
          <p:nvPr/>
        </p:nvSpPr>
        <p:spPr bwMode="auto">
          <a:xfrm>
            <a:off x="22709529" y="18897731"/>
            <a:ext cx="1228551" cy="20621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1440" tIns="45720" rIns="91440" bIns="45720">
            <a:spAutoFit/>
          </a:bodyPr>
          <a:lstStyle>
            <a:defPPr>
              <a:defRPr kern="1200"/>
            </a:defPPr>
            <a:lvl1pPr defTabSz="4703763" eaLnBrk="0" hangingPunct="0">
              <a:defRPr sz="9300">
                <a:solidFill>
                  <a:schemeClr val="tx1"/>
                </a:solidFill>
                <a:latin typeface="Arial"/>
              </a:defRPr>
            </a:lvl1pPr>
            <a:lvl2pPr marL="742950" indent="-285750" defTabSz="4703763" eaLnBrk="0" hangingPunct="0">
              <a:defRPr sz="9300">
                <a:solidFill>
                  <a:schemeClr val="tx1"/>
                </a:solidFill>
                <a:latin typeface="Arial"/>
              </a:defRPr>
            </a:lvl2pPr>
            <a:lvl3pPr marL="1143000" indent="-228600" defTabSz="4703763" eaLnBrk="0" hangingPunct="0">
              <a:defRPr sz="9300">
                <a:solidFill>
                  <a:schemeClr val="tx1"/>
                </a:solidFill>
                <a:latin typeface="Arial"/>
              </a:defRPr>
            </a:lvl3pPr>
            <a:lvl4pPr marL="1600200" indent="-228600" defTabSz="4703763" eaLnBrk="0" hangingPunct="0">
              <a:defRPr sz="9300">
                <a:solidFill>
                  <a:schemeClr val="tx1"/>
                </a:solidFill>
                <a:latin typeface="Arial"/>
              </a:defRPr>
            </a:lvl4pPr>
            <a:lvl5pPr marL="2057400" indent="-228600" defTabSz="4703763" eaLnBrk="0" hangingPunct="0">
              <a:defRPr sz="9300">
                <a:solidFill>
                  <a:schemeClr val="tx1"/>
                </a:solidFill>
                <a:latin typeface="Arial"/>
              </a:defRPr>
            </a:lvl5pPr>
            <a:lvl6pPr marL="2514600" indent="-228600" defTabSz="4703763" eaLnBrk="0" fontAlgn="base" hangingPunct="0">
              <a:spcBef>
                <a:spcPct val="0"/>
              </a:spcBef>
              <a:spcAft>
                <a:spcPct val="0"/>
              </a:spcAft>
              <a:defRPr sz="9300">
                <a:solidFill>
                  <a:schemeClr val="tx1"/>
                </a:solidFill>
                <a:latin typeface="Arial"/>
              </a:defRPr>
            </a:lvl6pPr>
            <a:lvl7pPr marL="2971800" indent="-228600" defTabSz="4703763" eaLnBrk="0" fontAlgn="base" hangingPunct="0">
              <a:spcBef>
                <a:spcPct val="0"/>
              </a:spcBef>
              <a:spcAft>
                <a:spcPct val="0"/>
              </a:spcAft>
              <a:defRPr sz="9300">
                <a:solidFill>
                  <a:schemeClr val="tx1"/>
                </a:solidFill>
                <a:latin typeface="Arial"/>
              </a:defRPr>
            </a:lvl7pPr>
            <a:lvl8pPr marL="3429000" indent="-228600" defTabSz="4703763" eaLnBrk="0" fontAlgn="base" hangingPunct="0">
              <a:spcBef>
                <a:spcPct val="0"/>
              </a:spcBef>
              <a:spcAft>
                <a:spcPct val="0"/>
              </a:spcAft>
              <a:defRPr sz="9300">
                <a:solidFill>
                  <a:schemeClr val="tx1"/>
                </a:solidFill>
                <a:latin typeface="Arial"/>
              </a:defRPr>
            </a:lvl8pPr>
            <a:lvl9pPr marL="3886200" indent="-228600" defTabSz="4703763" eaLnBrk="0" fontAlgn="base" hangingPunct="0">
              <a:spcBef>
                <a:spcPct val="0"/>
              </a:spcBef>
              <a:spcAft>
                <a:spcPct val="0"/>
              </a:spcAft>
              <a:defRPr sz="9300">
                <a:solidFill>
                  <a:schemeClr val="tx1"/>
                </a:solidFill>
                <a:latin typeface="Arial"/>
              </a:defRPr>
            </a:lvl9pPr>
          </a:lstStyle>
          <a:p>
            <a:r>
              <a:rPr lang="en-US" sz="1600" i="1" dirty="0">
                <a:latin typeface="Titillium Web" panose="00000500000000000000" pitchFamily="2" charset="0"/>
                <a:ea typeface="Open Sans" panose="020B0606030504020204" pitchFamily="34" charset="0"/>
                <a:cs typeface="Open Sans" panose="020B0606030504020204" pitchFamily="34" charset="0"/>
              </a:rPr>
              <a:t>Fig. 7:</a:t>
            </a:r>
          </a:p>
          <a:p>
            <a:pPr algn="just"/>
            <a:r>
              <a:rPr lang="en-US" sz="1600" i="1" dirty="0">
                <a:latin typeface="Titillium Web" panose="00000500000000000000" pitchFamily="2" charset="0"/>
                <a:ea typeface="Open Sans" panose="020B0606030504020204" pitchFamily="34" charset="0"/>
                <a:cs typeface="Open Sans" panose="020B0606030504020204" pitchFamily="34" charset="0"/>
              </a:rPr>
              <a:t>Conversions and data collected to convert angles to steering values.</a:t>
            </a:r>
          </a:p>
        </p:txBody>
      </p:sp>
      <p:pic>
        <p:nvPicPr>
          <p:cNvPr id="210" name="Picture 209" descr="A screenshot of a computer screen&#10;&#10;Description automatically generated">
            <a:extLst>
              <a:ext uri="{FF2B5EF4-FFF2-40B4-BE49-F238E27FC236}">
                <a16:creationId xmlns:a16="http://schemas.microsoft.com/office/drawing/2014/main" id="{78AD778C-26CF-E060-97F8-515ECB10AE9A}"/>
              </a:ext>
            </a:extLst>
          </p:cNvPr>
          <p:cNvPicPr>
            <a:picLocks noChangeAspect="1"/>
          </p:cNvPicPr>
          <p:nvPr/>
        </p:nvPicPr>
        <p:blipFill rotWithShape="1">
          <a:blip r:embed="rId14">
            <a:extLst>
              <a:ext uri="{28A0092B-C50C-407E-A947-70E740481C1C}">
                <a14:useLocalDpi xmlns:a14="http://schemas.microsoft.com/office/drawing/2010/main" val="0"/>
              </a:ext>
            </a:extLst>
          </a:blip>
          <a:srcRect t="10112" b="7311"/>
          <a:stretch/>
        </p:blipFill>
        <p:spPr>
          <a:xfrm>
            <a:off x="24888791" y="11259944"/>
            <a:ext cx="7517708" cy="3195210"/>
          </a:xfrm>
          <a:prstGeom prst="rect">
            <a:avLst/>
          </a:prstGeom>
        </p:spPr>
      </p:pic>
      <p:sp>
        <p:nvSpPr>
          <p:cNvPr id="211" name="Text Box 6">
            <a:extLst>
              <a:ext uri="{FF2B5EF4-FFF2-40B4-BE49-F238E27FC236}">
                <a16:creationId xmlns:a16="http://schemas.microsoft.com/office/drawing/2014/main" id="{429F77E9-41D5-6CCE-77DE-84A07462555E}"/>
              </a:ext>
            </a:extLst>
          </p:cNvPr>
          <p:cNvSpPr txBox="1">
            <a:spLocks noChangeArrowheads="1"/>
          </p:cNvSpPr>
          <p:nvPr/>
        </p:nvSpPr>
        <p:spPr bwMode="auto">
          <a:xfrm>
            <a:off x="24883886" y="14504614"/>
            <a:ext cx="7515257" cy="15696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1440" tIns="45720" rIns="91440" bIns="45720">
            <a:spAutoFit/>
          </a:bodyPr>
          <a:lstStyle>
            <a:defPPr>
              <a:defRPr kern="1200"/>
            </a:defPPr>
            <a:lvl1pPr defTabSz="4703763" eaLnBrk="0" hangingPunct="0">
              <a:defRPr sz="9300">
                <a:solidFill>
                  <a:schemeClr val="tx1"/>
                </a:solidFill>
                <a:latin typeface="Arial"/>
              </a:defRPr>
            </a:lvl1pPr>
            <a:lvl2pPr marL="742950" indent="-285750" defTabSz="4703763" eaLnBrk="0" hangingPunct="0">
              <a:defRPr sz="9300">
                <a:solidFill>
                  <a:schemeClr val="tx1"/>
                </a:solidFill>
                <a:latin typeface="Arial"/>
              </a:defRPr>
            </a:lvl2pPr>
            <a:lvl3pPr marL="1143000" indent="-228600" defTabSz="4703763" eaLnBrk="0" hangingPunct="0">
              <a:defRPr sz="9300">
                <a:solidFill>
                  <a:schemeClr val="tx1"/>
                </a:solidFill>
                <a:latin typeface="Arial"/>
              </a:defRPr>
            </a:lvl3pPr>
            <a:lvl4pPr marL="1600200" indent="-228600" defTabSz="4703763" eaLnBrk="0" hangingPunct="0">
              <a:defRPr sz="9300">
                <a:solidFill>
                  <a:schemeClr val="tx1"/>
                </a:solidFill>
                <a:latin typeface="Arial"/>
              </a:defRPr>
            </a:lvl4pPr>
            <a:lvl5pPr marL="2057400" indent="-228600" defTabSz="4703763" eaLnBrk="0" hangingPunct="0">
              <a:defRPr sz="9300">
                <a:solidFill>
                  <a:schemeClr val="tx1"/>
                </a:solidFill>
                <a:latin typeface="Arial"/>
              </a:defRPr>
            </a:lvl5pPr>
            <a:lvl6pPr marL="2514600" indent="-228600" defTabSz="4703763" eaLnBrk="0" fontAlgn="base" hangingPunct="0">
              <a:spcBef>
                <a:spcPct val="0"/>
              </a:spcBef>
              <a:spcAft>
                <a:spcPct val="0"/>
              </a:spcAft>
              <a:defRPr sz="9300">
                <a:solidFill>
                  <a:schemeClr val="tx1"/>
                </a:solidFill>
                <a:latin typeface="Arial"/>
              </a:defRPr>
            </a:lvl6pPr>
            <a:lvl7pPr marL="2971800" indent="-228600" defTabSz="4703763" eaLnBrk="0" fontAlgn="base" hangingPunct="0">
              <a:spcBef>
                <a:spcPct val="0"/>
              </a:spcBef>
              <a:spcAft>
                <a:spcPct val="0"/>
              </a:spcAft>
              <a:defRPr sz="9300">
                <a:solidFill>
                  <a:schemeClr val="tx1"/>
                </a:solidFill>
                <a:latin typeface="Arial"/>
              </a:defRPr>
            </a:lvl7pPr>
            <a:lvl8pPr marL="3429000" indent="-228600" defTabSz="4703763" eaLnBrk="0" fontAlgn="base" hangingPunct="0">
              <a:spcBef>
                <a:spcPct val="0"/>
              </a:spcBef>
              <a:spcAft>
                <a:spcPct val="0"/>
              </a:spcAft>
              <a:defRPr sz="9300">
                <a:solidFill>
                  <a:schemeClr val="tx1"/>
                </a:solidFill>
                <a:latin typeface="Arial"/>
              </a:defRPr>
            </a:lvl8pPr>
            <a:lvl9pPr marL="3886200" indent="-228600" defTabSz="4703763" eaLnBrk="0" fontAlgn="base" hangingPunct="0">
              <a:spcBef>
                <a:spcPct val="0"/>
              </a:spcBef>
              <a:spcAft>
                <a:spcPct val="0"/>
              </a:spcAft>
              <a:defRPr sz="9300">
                <a:solidFill>
                  <a:schemeClr val="tx1"/>
                </a:solidFill>
                <a:latin typeface="Arial"/>
              </a:defRPr>
            </a:lvl9pPr>
          </a:lstStyle>
          <a:p>
            <a:pPr algn="just"/>
            <a:r>
              <a:rPr lang="en-US" sz="1600" i="1" dirty="0">
                <a:latin typeface="Titillium Web" panose="00000500000000000000" pitchFamily="2" charset="0"/>
                <a:ea typeface="Open Sans" panose="020B0606030504020204" pitchFamily="34" charset="0"/>
                <a:cs typeface="Open Sans" panose="020B0606030504020204" pitchFamily="34" charset="0"/>
              </a:rPr>
              <a:t>Fig. 9: Activations from a </a:t>
            </a:r>
            <a:r>
              <a:rPr lang="en-US" sz="1600" i="1" dirty="0" err="1">
                <a:latin typeface="Titillium Web" panose="00000500000000000000" pitchFamily="2" charset="0"/>
                <a:ea typeface="Open Sans" panose="020B0606030504020204" pitchFamily="34" charset="0"/>
                <a:cs typeface="Open Sans" panose="020B0606030504020204" pitchFamily="34" charset="0"/>
              </a:rPr>
              <a:t>PilotNet</a:t>
            </a:r>
            <a:r>
              <a:rPr lang="en-US" sz="1600" i="1" dirty="0">
                <a:latin typeface="Titillium Web" panose="00000500000000000000" pitchFamily="2" charset="0"/>
                <a:ea typeface="Open Sans" panose="020B0606030504020204" pitchFamily="34" charset="0"/>
                <a:cs typeface="Open Sans" panose="020B0606030504020204" pitchFamily="34" charset="0"/>
              </a:rPr>
              <a:t> CNN trained on images taken from driving in an indoor environment. The first layer of activations shows the CNN “learned” key features of the environment such as the importance of doors as spatial landmarks. The car was trained by manually driving it with a game controller and  recording the images associated with steering and throttle input values. Over 20,000 images were collected, and  the final trained model had a prediction accuracy of 92% over the entire dataset. </a:t>
            </a:r>
          </a:p>
        </p:txBody>
      </p:sp>
    </p:spTree>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AS_NET" val="4.0.30319.42000"/>
  <p:tag name="AS_OS" val="Microsoft Windows NT 6.2.9200.0"/>
  <p:tag name="AS_RELEASE_DATE" val="2022.04.14"/>
  <p:tag name="AS_TITLE" val="Aspose.Slides for .NET 4.0 Client Profile"/>
  <p:tag name="AS_VERSION" val="22.4"/>
  <p:tag name="POSTERNERDTEMPLATE" val="conceptualizingcobalt|08-2022"/>
</p:tagLst>
</file>

<file path=ppt/theme/theme1.xml><?xml version="1.0" encoding="utf-8"?>
<a:theme xmlns:a="http://schemas.openxmlformats.org/drawingml/2006/main" name="Default Design">
  <a:themeElements>
    <a:clrScheme name="Verve">
      <a:dk1>
        <a:sysClr val="windowText" lastClr="000000"/>
      </a:dk1>
      <a:lt1>
        <a:sysClr val="window" lastClr="FFFFFF"/>
      </a:lt1>
      <a:dk2>
        <a:srgbClr val="666666"/>
      </a:dk2>
      <a:lt2>
        <a:srgbClr val="D2D2D2"/>
      </a:lt2>
      <a:accent1>
        <a:srgbClr val="FF388C"/>
      </a:accent1>
      <a:accent2>
        <a:srgbClr val="E40059"/>
      </a:accent2>
      <a:accent3>
        <a:srgbClr val="9C007F"/>
      </a:accent3>
      <a:accent4>
        <a:srgbClr val="68007F"/>
      </a:accent4>
      <a:accent5>
        <a:srgbClr val="005BD3"/>
      </a:accent5>
      <a:accent6>
        <a:srgbClr val="00349E"/>
      </a:accent6>
      <a:hlink>
        <a:srgbClr val="17BBFD"/>
      </a:hlink>
      <a:folHlink>
        <a:srgbClr val="FF79C2"/>
      </a:folHlink>
    </a:clrScheme>
    <a:fontScheme name="Default Design">
      <a:majorFont>
        <a:latin typeface="Arial"/>
        <a:ea typeface="Arial"/>
        <a:cs typeface="Arial"/>
      </a:majorFont>
      <a:minorFont>
        <a:latin typeface="Arial"/>
        <a:ea typeface="Arial"/>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702175" rtl="0" eaLnBrk="1" fontAlgn="base" latinLnBrk="0" hangingPunct="1">
          <a:lnSpc>
            <a:spcPct val="100000"/>
          </a:lnSpc>
          <a:spcBef>
            <a:spcPct val="0"/>
          </a:spcBef>
          <a:spcAft>
            <a:spcPct val="0"/>
          </a:spcAft>
          <a:buClrTx/>
          <a:buSzTx/>
          <a:buFontTx/>
          <a:buNone/>
          <a:tabLst/>
          <a:defRPr kumimoji="0" lang="en-US" sz="93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702175" rtl="0" eaLnBrk="1" fontAlgn="base" latinLnBrk="0" hangingPunct="1">
          <a:lnSpc>
            <a:spcPct val="100000"/>
          </a:lnSpc>
          <a:spcBef>
            <a:spcPct val="0"/>
          </a:spcBef>
          <a:spcAft>
            <a:spcPct val="0"/>
          </a:spcAft>
          <a:buClrTx/>
          <a:buSzTx/>
          <a:buFontTx/>
          <a:buNone/>
          <a:tabLst/>
          <a:defRPr kumimoji="0" lang="en-US" sz="93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otalTime>846</TotalTime>
  <Words>1432</Words>
  <Application>Microsoft Office PowerPoint</Application>
  <PresentationFormat>Custom</PresentationFormat>
  <Paragraphs>49</Paragraphs>
  <Slides>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vt:i4>
      </vt:variant>
    </vt:vector>
  </HeadingPairs>
  <TitlesOfParts>
    <vt:vector size="7" baseType="lpstr">
      <vt:lpstr>Symbol</vt:lpstr>
      <vt:lpstr>Titillium Web</vt:lpstr>
      <vt:lpstr>Arial</vt:lpstr>
      <vt:lpstr>Amaranth</vt:lpstr>
      <vt:lpstr>Wingdings</vt:lpstr>
      <vt:lpstr>Default Design</vt:lpstr>
      <vt:lpstr>PowerPoint Presentation</vt:lpstr>
    </vt:vector>
  </TitlesOfParts>
  <Company>Graphicsland/MAKESIGNS.COM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Template to create a scientific poster</dc:title>
  <dc:subject>Example Of A Sample Research Poster</dc:subject>
  <dc:creator>Graphicsland/MakeSigns.com</dc:creator>
  <cp:keywords>scientific, research, template, custom, poster, presentation, symposium, printing, PowerPoint, create, design, example, sample, download</cp:keywords>
  <dc:description>Download our scientific poster templates at no cost to you and get one step closer to making a great research poster.</dc:description>
  <cp:lastModifiedBy>Manav Gagvani</cp:lastModifiedBy>
  <cp:revision>30</cp:revision>
  <dcterms:modified xsi:type="dcterms:W3CDTF">2024-05-29T17:13:11Z</dcterms:modified>
  <cp:category>scientific poster PowerPoint</cp:category>
</cp:coreProperties>
</file>